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99" r:id="rId1"/>
    <p:sldMasterId id="2147483867" r:id="rId2"/>
  </p:sldMasterIdLst>
  <p:notesMasterIdLst>
    <p:notesMasterId r:id="rId16"/>
  </p:notesMasterIdLst>
  <p:handoutMasterIdLst>
    <p:handoutMasterId r:id="rId17"/>
  </p:handoutMasterIdLst>
  <p:sldIdLst>
    <p:sldId id="256" r:id="rId3"/>
    <p:sldId id="257" r:id="rId4"/>
    <p:sldId id="260" r:id="rId5"/>
    <p:sldId id="261" r:id="rId6"/>
    <p:sldId id="271" r:id="rId7"/>
    <p:sldId id="272" r:id="rId8"/>
    <p:sldId id="264" r:id="rId9"/>
    <p:sldId id="267" r:id="rId10"/>
    <p:sldId id="268" r:id="rId11"/>
    <p:sldId id="269" r:id="rId12"/>
    <p:sldId id="262" r:id="rId13"/>
    <p:sldId id="263" r:id="rId14"/>
    <p:sldId id="270"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B2B87A15-3C56-4A82-B1CA-01BB1B0D814D}">
          <p14:sldIdLst>
            <p14:sldId id="256"/>
          </p14:sldIdLst>
        </p14:section>
        <p14:section name="タイトルなしのセクション" id="{0E50AE86-40FD-48EC-B267-E410DB824739}">
          <p14:sldIdLst>
            <p14:sldId id="257"/>
            <p14:sldId id="260"/>
            <p14:sldId id="261"/>
            <p14:sldId id="271"/>
            <p14:sldId id="272"/>
            <p14:sldId id="264"/>
            <p14:sldId id="267"/>
            <p14:sldId id="268"/>
            <p14:sldId id="269"/>
            <p14:sldId id="262"/>
            <p14:sldId id="263"/>
            <p14:sldId id="27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93" autoAdjust="0"/>
    <p:restoredTop sz="94660"/>
  </p:normalViewPr>
  <p:slideViewPr>
    <p:cSldViewPr snapToGrid="0">
      <p:cViewPr varScale="1">
        <p:scale>
          <a:sx n="83" d="100"/>
          <a:sy n="83" d="100"/>
        </p:scale>
        <p:origin x="42" y="55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publicdomainq.net/people-job-rainbow-town-0013492/" TargetMode="External"/><Relationship Id="rId1" Type="http://schemas.openxmlformats.org/officeDocument/2006/relationships/image" Target="../media/image8.png"/><Relationship Id="rId6" Type="http://schemas.openxmlformats.org/officeDocument/2006/relationships/hyperlink" Target="http://publicdomainq.net/business-persons-meeting-0003881/" TargetMode="External"/><Relationship Id="rId5" Type="http://schemas.openxmlformats.org/officeDocument/2006/relationships/image" Target="../media/image10.png"/><Relationship Id="rId4" Type="http://schemas.openxmlformats.org/officeDocument/2006/relationships/hyperlink" Target="http://publicdomainq.net/business-persons-0003866/" TargetMode="External"/></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publicdomainq.net/people-job-rainbow-town-0013492/" TargetMode="External"/><Relationship Id="rId1" Type="http://schemas.openxmlformats.org/officeDocument/2006/relationships/image" Target="../media/image8.png"/><Relationship Id="rId6" Type="http://schemas.openxmlformats.org/officeDocument/2006/relationships/hyperlink" Target="http://publicdomainq.net/business-persons-meeting-0003881/" TargetMode="External"/><Relationship Id="rId5" Type="http://schemas.openxmlformats.org/officeDocument/2006/relationships/image" Target="../media/image10.png"/><Relationship Id="rId4" Type="http://schemas.openxmlformats.org/officeDocument/2006/relationships/hyperlink" Target="http://publicdomainq.net/business-persons-0003866/" TargetMode="Externa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453860-83B1-4BF8-A01A-2D916455A545}" type="doc">
      <dgm:prSet loTypeId="urn:microsoft.com/office/officeart/2005/8/layout/bList2" loCatId="picture" qsTypeId="urn:microsoft.com/office/officeart/2005/8/quickstyle/3d1" qsCatId="3D" csTypeId="urn:microsoft.com/office/officeart/2005/8/colors/colorful3" csCatId="colorful" phldr="1"/>
      <dgm:spPr/>
    </dgm:pt>
    <dgm:pt modelId="{9A0B2B9C-4987-4DB1-B785-ADA64CA1DF52}">
      <dgm:prSet phldrT="[テキスト]"/>
      <dgm:spPr/>
      <dgm:t>
        <a:bodyPr/>
        <a:lstStyle/>
        <a:p>
          <a:pPr algn="l"/>
          <a:r>
            <a:rPr kumimoji="1" lang="ja-JP" altLang="en-US" b="1" dirty="0"/>
            <a:t>提供する人材の職業</a:t>
          </a:r>
        </a:p>
      </dgm:t>
    </dgm:pt>
    <dgm:pt modelId="{BA576AE5-F171-4E25-BFEF-4310B0459CF2}" type="parTrans" cxnId="{B94F873A-798C-4B75-9BB5-676A0891C9CE}">
      <dgm:prSet/>
      <dgm:spPr/>
      <dgm:t>
        <a:bodyPr/>
        <a:lstStyle/>
        <a:p>
          <a:endParaRPr kumimoji="1" lang="ja-JP" altLang="en-US"/>
        </a:p>
      </dgm:t>
    </dgm:pt>
    <dgm:pt modelId="{85481ACE-0F57-4DF4-9445-3DDC3F1583BE}" type="sibTrans" cxnId="{B94F873A-798C-4B75-9BB5-676A0891C9CE}">
      <dgm:prSet/>
      <dgm:spPr/>
      <dgm:t>
        <a:bodyPr/>
        <a:lstStyle/>
        <a:p>
          <a:endParaRPr kumimoji="1" lang="ja-JP" altLang="en-US"/>
        </a:p>
      </dgm:t>
    </dgm:pt>
    <dgm:pt modelId="{6A8098B1-7E58-440A-8CAE-BB3E68C5ABFB}">
      <dgm:prSet phldrT="[テキスト]"/>
      <dgm:spPr/>
      <dgm:t>
        <a:bodyPr/>
        <a:lstStyle/>
        <a:p>
          <a:pPr algn="l">
            <a:buFont typeface="Arial" panose="020B0604020202020204" pitchFamily="34" charset="0"/>
            <a:buNone/>
          </a:pPr>
          <a:r>
            <a:rPr lang="ja-JP" altLang="en-US" b="1">
              <a:latin typeface="Meiryo UI" panose="020B0604030504040204" pitchFamily="50" charset="-128"/>
              <a:ea typeface="Meiryo UI" panose="020B0604030504040204" pitchFamily="50" charset="-128"/>
            </a:rPr>
            <a:t>提供する人材の特色</a:t>
          </a:r>
          <a:endParaRPr kumimoji="1" lang="ja-JP" altLang="en-US" b="1"/>
        </a:p>
      </dgm:t>
    </dgm:pt>
    <dgm:pt modelId="{EB75ED57-7251-4D2F-99CB-F964ABE07B38}" type="parTrans" cxnId="{2C64FD57-26AA-4F21-8963-77986E5AE2B4}">
      <dgm:prSet/>
      <dgm:spPr/>
      <dgm:t>
        <a:bodyPr/>
        <a:lstStyle/>
        <a:p>
          <a:endParaRPr kumimoji="1" lang="ja-JP" altLang="en-US"/>
        </a:p>
      </dgm:t>
    </dgm:pt>
    <dgm:pt modelId="{29283A59-FB4C-4EE1-8608-898C75A492D5}" type="sibTrans" cxnId="{2C64FD57-26AA-4F21-8963-77986E5AE2B4}">
      <dgm:prSet/>
      <dgm:spPr/>
      <dgm:t>
        <a:bodyPr/>
        <a:lstStyle/>
        <a:p>
          <a:endParaRPr kumimoji="1" lang="ja-JP" altLang="en-US"/>
        </a:p>
      </dgm:t>
    </dgm:pt>
    <dgm:pt modelId="{C2B28C97-739C-417A-A627-109E212498C0}">
      <dgm:prSet phldrT="[テキスト]"/>
      <dgm:spPr/>
      <dgm:t>
        <a:bodyPr/>
        <a:lstStyle/>
        <a:p>
          <a:pPr algn="l"/>
          <a:r>
            <a:rPr kumimoji="1" lang="ja-JP" altLang="en-US" b="1"/>
            <a:t>弊社を選ぶ</a:t>
          </a:r>
          <a:br>
            <a:rPr kumimoji="1" lang="en-US" altLang="ja-JP" b="1"/>
          </a:br>
          <a:r>
            <a:rPr kumimoji="1" lang="ja-JP" altLang="en-US" b="1"/>
            <a:t>理由</a:t>
          </a:r>
        </a:p>
      </dgm:t>
    </dgm:pt>
    <dgm:pt modelId="{725C7E0B-879A-4BDB-889D-5B6F4D15DCF2}" type="parTrans" cxnId="{0C257151-4D2E-43CD-834C-C47D446D1E73}">
      <dgm:prSet/>
      <dgm:spPr/>
      <dgm:t>
        <a:bodyPr/>
        <a:lstStyle/>
        <a:p>
          <a:endParaRPr kumimoji="1" lang="ja-JP" altLang="en-US"/>
        </a:p>
      </dgm:t>
    </dgm:pt>
    <dgm:pt modelId="{81287AEB-6378-493E-A910-A00F4A3FADBC}" type="sibTrans" cxnId="{0C257151-4D2E-43CD-834C-C47D446D1E73}">
      <dgm:prSet/>
      <dgm:spPr/>
      <dgm:t>
        <a:bodyPr/>
        <a:lstStyle/>
        <a:p>
          <a:endParaRPr kumimoji="1" lang="ja-JP" altLang="en-US"/>
        </a:p>
      </dgm:t>
    </dgm:pt>
    <dgm:pt modelId="{BE7A9581-62C0-4E42-958F-CC5C9F564535}">
      <dgm:prSet custT="1"/>
      <dgm:spPr>
        <a:ln w="19050"/>
      </dgm:spPr>
      <dgm:t>
        <a:bodyPr/>
        <a:lstStyle/>
        <a:p>
          <a:pPr>
            <a:buFont typeface="Wingdings" panose="05000000000000000000" pitchFamily="2" charset="2"/>
            <a:buChar char="n"/>
          </a:pPr>
          <a:r>
            <a:rPr lang="en-US" altLang="ja-JP" sz="2800" b="1">
              <a:latin typeface="Meiryo UI" panose="020B0604030504040204" pitchFamily="50" charset="-128"/>
              <a:ea typeface="Meiryo UI" panose="020B0604030504040204" pitchFamily="50" charset="-128"/>
            </a:rPr>
            <a:t>IT</a:t>
          </a:r>
          <a:r>
            <a:rPr lang="ja-JP" altLang="en-US" sz="2800" b="1">
              <a:latin typeface="Meiryo UI" panose="020B0604030504040204" pitchFamily="50" charset="-128"/>
              <a:ea typeface="Meiryo UI" panose="020B0604030504040204" pitchFamily="50" charset="-128"/>
            </a:rPr>
            <a:t>系技術者</a:t>
          </a:r>
          <a:endParaRPr kumimoji="1" lang="ja-JP" altLang="en-US" sz="2800"/>
        </a:p>
      </dgm:t>
    </dgm:pt>
    <dgm:pt modelId="{80289D7A-F171-45DE-A1C1-78F78C187B0C}" type="parTrans" cxnId="{BCD5121D-B006-49E0-A3B4-151FD71FA445}">
      <dgm:prSet/>
      <dgm:spPr/>
      <dgm:t>
        <a:bodyPr/>
        <a:lstStyle/>
        <a:p>
          <a:endParaRPr kumimoji="1" lang="ja-JP" altLang="en-US"/>
        </a:p>
      </dgm:t>
    </dgm:pt>
    <dgm:pt modelId="{E69B1F50-AAF2-4717-8006-E3495A1DCD5B}" type="sibTrans" cxnId="{BCD5121D-B006-49E0-A3B4-151FD71FA445}">
      <dgm:prSet/>
      <dgm:spPr/>
      <dgm:t>
        <a:bodyPr/>
        <a:lstStyle/>
        <a:p>
          <a:endParaRPr kumimoji="1" lang="ja-JP" altLang="en-US"/>
        </a:p>
      </dgm:t>
    </dgm:pt>
    <dgm:pt modelId="{8621F4F1-1E7A-46EE-91CB-3D56C6D5962A}">
      <dgm:prSet custT="1"/>
      <dgm:spPr>
        <a:ln w="19050"/>
      </dgm:spPr>
      <dgm:t>
        <a:bodyPr/>
        <a:lstStyle/>
        <a:p>
          <a:pPr>
            <a:buFont typeface="Wingdings" panose="05000000000000000000" pitchFamily="2" charset="2"/>
            <a:buChar char="n"/>
          </a:pPr>
          <a:r>
            <a:rPr lang="ja-JP" altLang="en-US" sz="2800" b="1">
              <a:latin typeface="Meiryo UI" panose="020B0604030504040204" pitchFamily="50" charset="-128"/>
              <a:ea typeface="Meiryo UI" panose="020B0604030504040204" pitchFamily="50" charset="-128"/>
            </a:rPr>
            <a:t>建設機械系技術者</a:t>
          </a:r>
          <a:endParaRPr lang="en-US" altLang="ja-JP" sz="2800" b="1">
            <a:latin typeface="Meiryo UI" panose="020B0604030504040204" pitchFamily="50" charset="-128"/>
            <a:ea typeface="Meiryo UI" panose="020B0604030504040204" pitchFamily="50" charset="-128"/>
          </a:endParaRPr>
        </a:p>
      </dgm:t>
    </dgm:pt>
    <dgm:pt modelId="{39732335-FBC6-44C0-AAF0-705BC3FEA6BD}" type="parTrans" cxnId="{BD531A49-ABA9-4F86-B4F6-8A7D0421B1C8}">
      <dgm:prSet/>
      <dgm:spPr/>
      <dgm:t>
        <a:bodyPr/>
        <a:lstStyle/>
        <a:p>
          <a:endParaRPr kumimoji="1" lang="ja-JP" altLang="en-US"/>
        </a:p>
      </dgm:t>
    </dgm:pt>
    <dgm:pt modelId="{43EB5EF6-6814-4C72-8DF6-3FBCE601931A}" type="sibTrans" cxnId="{BD531A49-ABA9-4F86-B4F6-8A7D0421B1C8}">
      <dgm:prSet/>
      <dgm:spPr/>
      <dgm:t>
        <a:bodyPr/>
        <a:lstStyle/>
        <a:p>
          <a:endParaRPr kumimoji="1" lang="ja-JP" altLang="en-US"/>
        </a:p>
      </dgm:t>
    </dgm:pt>
    <dgm:pt modelId="{8F48CA8C-B886-4EB3-8D17-88879B39F454}">
      <dgm:prSet custT="1"/>
      <dgm:spPr>
        <a:ln w="19050"/>
      </dgm:spPr>
      <dgm:t>
        <a:bodyPr/>
        <a:lstStyle/>
        <a:p>
          <a:pPr>
            <a:buFont typeface="Wingdings" panose="05000000000000000000" pitchFamily="2" charset="2"/>
            <a:buChar char="n"/>
          </a:pPr>
          <a:r>
            <a:rPr lang="ja-JP" altLang="en-US" sz="2800" b="1">
              <a:latin typeface="Meiryo UI" panose="020B0604030504040204" pitchFamily="50" charset="-128"/>
              <a:ea typeface="Meiryo UI" panose="020B0604030504040204" pitchFamily="50" charset="-128"/>
            </a:rPr>
            <a:t>サービス業の人材</a:t>
          </a:r>
          <a:endParaRPr lang="en-US" altLang="ja-JP" sz="2800" b="1">
            <a:latin typeface="Meiryo UI" panose="020B0604030504040204" pitchFamily="50" charset="-128"/>
            <a:ea typeface="Meiryo UI" panose="020B0604030504040204" pitchFamily="50" charset="-128"/>
          </a:endParaRPr>
        </a:p>
      </dgm:t>
    </dgm:pt>
    <dgm:pt modelId="{7BE89A31-0F46-4043-BC13-CCE3D6603856}" type="parTrans" cxnId="{4C7BB376-C227-4073-9C9C-1451A2DB04BE}">
      <dgm:prSet/>
      <dgm:spPr/>
      <dgm:t>
        <a:bodyPr/>
        <a:lstStyle/>
        <a:p>
          <a:endParaRPr kumimoji="1" lang="ja-JP" altLang="en-US"/>
        </a:p>
      </dgm:t>
    </dgm:pt>
    <dgm:pt modelId="{1DB5B085-DC60-4F6A-ADF3-BE93B5EF8E34}" type="sibTrans" cxnId="{4C7BB376-C227-4073-9C9C-1451A2DB04BE}">
      <dgm:prSet/>
      <dgm:spPr/>
      <dgm:t>
        <a:bodyPr/>
        <a:lstStyle/>
        <a:p>
          <a:endParaRPr kumimoji="1" lang="ja-JP" altLang="en-US"/>
        </a:p>
      </dgm:t>
    </dgm:pt>
    <dgm:pt modelId="{675D8846-165C-4812-B5D3-80DFD54E67D9}">
      <dgm:prSet custT="1"/>
      <dgm:spPr>
        <a:ln w="19050"/>
      </dgm:spPr>
      <dgm:t>
        <a:bodyPr/>
        <a:lstStyle/>
        <a:p>
          <a:pPr>
            <a:buFont typeface="Wingdings" panose="05000000000000000000" pitchFamily="2" charset="2"/>
            <a:buChar char="n"/>
          </a:pPr>
          <a:r>
            <a:rPr lang="ja-JP" altLang="en-US" sz="2800" b="1">
              <a:latin typeface="Meiryo UI" panose="020B0604030504040204" pitchFamily="50" charset="-128"/>
              <a:ea typeface="Meiryo UI" panose="020B0604030504040204" pitchFamily="50" charset="-128"/>
            </a:rPr>
            <a:t>技術作業員など</a:t>
          </a:r>
          <a:endParaRPr lang="en-US" altLang="ja-JP" sz="2800" b="1">
            <a:latin typeface="Meiryo UI" panose="020B0604030504040204" pitchFamily="50" charset="-128"/>
            <a:ea typeface="Meiryo UI" panose="020B0604030504040204" pitchFamily="50" charset="-128"/>
          </a:endParaRPr>
        </a:p>
      </dgm:t>
    </dgm:pt>
    <dgm:pt modelId="{89F40B65-88DF-44F4-BA29-4DAB5CEF9F55}" type="parTrans" cxnId="{5A4A7E30-231B-4BA7-BE58-2F55954CFB30}">
      <dgm:prSet/>
      <dgm:spPr/>
      <dgm:t>
        <a:bodyPr/>
        <a:lstStyle/>
        <a:p>
          <a:endParaRPr kumimoji="1" lang="ja-JP" altLang="en-US"/>
        </a:p>
      </dgm:t>
    </dgm:pt>
    <dgm:pt modelId="{86F7F7E8-5E0B-483C-A98F-C44FB2F2AC28}" type="sibTrans" cxnId="{5A4A7E30-231B-4BA7-BE58-2F55954CFB30}">
      <dgm:prSet/>
      <dgm:spPr/>
      <dgm:t>
        <a:bodyPr/>
        <a:lstStyle/>
        <a:p>
          <a:endParaRPr kumimoji="1" lang="ja-JP" altLang="en-US"/>
        </a:p>
      </dgm:t>
    </dgm:pt>
    <dgm:pt modelId="{7FB826F1-5CB7-43E8-AD39-DD049AD72B91}">
      <dgm:prSet custT="1"/>
      <dgm:spPr>
        <a:solidFill>
          <a:prstClr val="white">
            <a:alpha val="90000"/>
            <a:hueOff val="0"/>
            <a:satOff val="0"/>
            <a:lumOff val="0"/>
            <a:alphaOff val="0"/>
          </a:prstClr>
        </a:solidFill>
        <a:ln w="19050" cap="flat" cmpd="sng" algn="ctr">
          <a:solidFill>
            <a:schemeClr val="tx1"/>
          </a:solidFill>
          <a:prstDash val="solid"/>
          <a:miter lim="800000"/>
        </a:ln>
        <a:effectLst/>
        <a:scene3d>
          <a:camera prst="orthographicFront"/>
          <a:lightRig rig="flat" dir="t"/>
        </a:scene3d>
        <a:sp3d z="-190500" extrusionH="12700" prstMaterial="plastic">
          <a:bevelT w="50800" h="50800"/>
        </a:sp3d>
      </dgm:spPr>
      <dgm:t>
        <a:bodyPr spcFirstLastPara="0" vert="horz" wrap="square" lIns="22860" tIns="68580" rIns="22860" bIns="22860" numCol="1" spcCol="1270" anchor="t" anchorCtr="0"/>
        <a:lstStyle/>
        <a:p>
          <a:pPr>
            <a:lnSpc>
              <a:spcPct val="80000"/>
            </a:lnSpc>
            <a:spcAft>
              <a:spcPts val="0"/>
            </a:spcAft>
            <a:buFont typeface="Wingdings" panose="05000000000000000000" pitchFamily="2" charset="2"/>
            <a:buChar char="n"/>
          </a:pPr>
          <a:r>
            <a:rPr lang="ja-JP" altLang="en-US" sz="2800" b="1" kern="1200" dirty="0">
              <a:latin typeface="Meiryo UI" panose="020B0604030504040204" pitchFamily="50" charset="-128"/>
              <a:ea typeface="Meiryo UI" panose="020B0604030504040204" pitchFamily="50" charset="-128"/>
            </a:rPr>
            <a:t>人柄重視</a:t>
          </a:r>
          <a:endParaRPr kumimoji="1" lang="ja-JP" altLang="en-US" sz="2800" kern="1200" dirty="0">
            <a:latin typeface="Meiryo UI" panose="020B0604030504040204" pitchFamily="50" charset="-128"/>
            <a:ea typeface="Meiryo UI" panose="020B0604030504040204" pitchFamily="50" charset="-128"/>
          </a:endParaRPr>
        </a:p>
      </dgm:t>
    </dgm:pt>
    <dgm:pt modelId="{E51B0CAA-31C7-4DEF-B4D0-EB120D79138E}" type="parTrans" cxnId="{78477A86-3E56-412F-93F2-C1B58221AE18}">
      <dgm:prSet/>
      <dgm:spPr/>
      <dgm:t>
        <a:bodyPr/>
        <a:lstStyle/>
        <a:p>
          <a:endParaRPr kumimoji="1" lang="ja-JP" altLang="en-US"/>
        </a:p>
      </dgm:t>
    </dgm:pt>
    <dgm:pt modelId="{A10549CF-B623-4C8A-B992-F279374E1171}" type="sibTrans" cxnId="{78477A86-3E56-412F-93F2-C1B58221AE18}">
      <dgm:prSet/>
      <dgm:spPr/>
      <dgm:t>
        <a:bodyPr/>
        <a:lstStyle/>
        <a:p>
          <a:endParaRPr kumimoji="1" lang="ja-JP" altLang="en-US"/>
        </a:p>
      </dgm:t>
    </dgm:pt>
    <dgm:pt modelId="{2BE65CD9-7DE0-4D8B-B098-34BE20B20D0B}">
      <dgm:prSet custT="1"/>
      <dgm:spPr>
        <a:solidFill>
          <a:prstClr val="white">
            <a:alpha val="90000"/>
            <a:hueOff val="0"/>
            <a:satOff val="0"/>
            <a:lumOff val="0"/>
            <a:alphaOff val="0"/>
          </a:prstClr>
        </a:solidFill>
        <a:ln w="19050" cap="flat" cmpd="sng" algn="ctr">
          <a:solidFill>
            <a:schemeClr val="tx1"/>
          </a:solidFill>
          <a:prstDash val="solid"/>
          <a:miter lim="800000"/>
        </a:ln>
        <a:effectLst/>
        <a:scene3d>
          <a:camera prst="orthographicFront"/>
          <a:lightRig rig="flat" dir="t"/>
        </a:scene3d>
        <a:sp3d z="-190500" extrusionH="12700" prstMaterial="plastic">
          <a:bevelT w="50800" h="50800"/>
        </a:sp3d>
      </dgm:spPr>
      <dgm:t>
        <a:bodyPr spcFirstLastPara="0" vert="horz" wrap="square" lIns="22860" tIns="68580" rIns="22860" bIns="22860" numCol="1" spcCol="1270" anchor="t" anchorCtr="0"/>
        <a:lstStyle/>
        <a:p>
          <a:pPr>
            <a:lnSpc>
              <a:spcPct val="80000"/>
            </a:lnSpc>
            <a:spcAft>
              <a:spcPts val="0"/>
            </a:spcAft>
            <a:buFont typeface="Wingdings" panose="05000000000000000000" pitchFamily="2" charset="2"/>
            <a:buChar char="n"/>
          </a:pPr>
          <a:r>
            <a:rPr lang="ja-JP" altLang="en-US" sz="2800" b="1" kern="1200" dirty="0">
              <a:solidFill>
                <a:prstClr val="black">
                  <a:hueOff val="0"/>
                  <a:satOff val="0"/>
                  <a:lumOff val="0"/>
                  <a:alphaOff val="0"/>
                </a:prstClr>
              </a:solidFill>
              <a:latin typeface="Meiryo UI" panose="020B0604030504040204" pitchFamily="50" charset="-128"/>
              <a:ea typeface="Meiryo UI" panose="020B0604030504040204" pitchFamily="50" charset="-128"/>
              <a:cs typeface="+mn-cs"/>
            </a:rPr>
            <a:t>各分野</a:t>
          </a:r>
          <a:r>
            <a:rPr lang="ja-JP" altLang="en-US" sz="2800" b="1" kern="1200" dirty="0">
              <a:latin typeface="Meiryo UI" panose="020B0604030504040204" pitchFamily="50" charset="-128"/>
              <a:ea typeface="Meiryo UI" panose="020B0604030504040204" pitchFamily="50" charset="-128"/>
            </a:rPr>
            <a:t>のスキル</a:t>
          </a:r>
          <a:endParaRPr lang="en-US" altLang="ja-JP" sz="2800" b="1" kern="1200" dirty="0">
            <a:latin typeface="Meiryo UI" panose="020B0604030504040204" pitchFamily="50" charset="-128"/>
            <a:ea typeface="Meiryo UI" panose="020B0604030504040204" pitchFamily="50" charset="-128"/>
          </a:endParaRPr>
        </a:p>
      </dgm:t>
    </dgm:pt>
    <dgm:pt modelId="{A9E09A94-E67E-430A-A071-823DB60D32B5}" type="parTrans" cxnId="{1BE38EAC-B971-48DC-BAAD-EC4524229C23}">
      <dgm:prSet/>
      <dgm:spPr/>
      <dgm:t>
        <a:bodyPr/>
        <a:lstStyle/>
        <a:p>
          <a:endParaRPr kumimoji="1" lang="ja-JP" altLang="en-US"/>
        </a:p>
      </dgm:t>
    </dgm:pt>
    <dgm:pt modelId="{A4FF8043-D2B7-47C7-896A-5D846C0081E7}" type="sibTrans" cxnId="{1BE38EAC-B971-48DC-BAAD-EC4524229C23}">
      <dgm:prSet/>
      <dgm:spPr/>
      <dgm:t>
        <a:bodyPr/>
        <a:lstStyle/>
        <a:p>
          <a:endParaRPr kumimoji="1" lang="ja-JP" altLang="en-US"/>
        </a:p>
      </dgm:t>
    </dgm:pt>
    <dgm:pt modelId="{DB4E5E9B-E4EC-4905-8DD6-0BB64FEFA73F}">
      <dgm:prSet custT="1"/>
      <dgm:spPr>
        <a:solidFill>
          <a:prstClr val="white">
            <a:alpha val="90000"/>
            <a:hueOff val="0"/>
            <a:satOff val="0"/>
            <a:lumOff val="0"/>
            <a:alphaOff val="0"/>
          </a:prstClr>
        </a:solidFill>
        <a:ln w="19050" cap="flat" cmpd="sng" algn="ctr">
          <a:solidFill>
            <a:schemeClr val="tx1"/>
          </a:solidFill>
          <a:prstDash val="solid"/>
          <a:miter lim="800000"/>
        </a:ln>
        <a:effectLst/>
        <a:scene3d>
          <a:camera prst="orthographicFront"/>
          <a:lightRig rig="flat" dir="t"/>
        </a:scene3d>
        <a:sp3d z="-190500" extrusionH="12700" prstMaterial="plastic">
          <a:bevelT w="50800" h="50800"/>
        </a:sp3d>
      </dgm:spPr>
      <dgm:t>
        <a:bodyPr spcFirstLastPara="0" vert="horz" wrap="square" lIns="22860" tIns="68580" rIns="22860" bIns="22860" numCol="1" spcCol="1270" anchor="t" anchorCtr="0"/>
        <a:lstStyle/>
        <a:p>
          <a:pPr>
            <a:lnSpc>
              <a:spcPct val="80000"/>
            </a:lnSpc>
            <a:spcAft>
              <a:spcPts val="0"/>
            </a:spcAft>
            <a:buFont typeface="Wingdings" panose="05000000000000000000" pitchFamily="2" charset="2"/>
            <a:buChar char="n"/>
          </a:pPr>
          <a:r>
            <a:rPr lang="ja-JP" altLang="en-US" sz="2800" b="1" kern="1200" dirty="0">
              <a:latin typeface="Meiryo UI" panose="020B0604030504040204" pitchFamily="50" charset="-128"/>
              <a:ea typeface="Meiryo UI" panose="020B0604030504040204" pitchFamily="50" charset="-128"/>
            </a:rPr>
            <a:t>日本語・ベトナム語・英語能力</a:t>
          </a:r>
          <a:endParaRPr lang="en-US" altLang="ja-JP" sz="2800" b="1" kern="1200" dirty="0">
            <a:latin typeface="Meiryo UI" panose="020B0604030504040204" pitchFamily="50" charset="-128"/>
            <a:ea typeface="Meiryo UI" panose="020B0604030504040204" pitchFamily="50" charset="-128"/>
          </a:endParaRPr>
        </a:p>
      </dgm:t>
    </dgm:pt>
    <dgm:pt modelId="{6FD96F08-16CC-4286-BAA5-C0519070E960}" type="parTrans" cxnId="{DF2C1F65-C0F4-408C-823E-52D3FF6A5D4E}">
      <dgm:prSet/>
      <dgm:spPr/>
      <dgm:t>
        <a:bodyPr/>
        <a:lstStyle/>
        <a:p>
          <a:endParaRPr kumimoji="1" lang="ja-JP" altLang="en-US"/>
        </a:p>
      </dgm:t>
    </dgm:pt>
    <dgm:pt modelId="{CD332127-549A-4EBE-983A-89D280B1F0FD}" type="sibTrans" cxnId="{DF2C1F65-C0F4-408C-823E-52D3FF6A5D4E}">
      <dgm:prSet/>
      <dgm:spPr/>
      <dgm:t>
        <a:bodyPr/>
        <a:lstStyle/>
        <a:p>
          <a:endParaRPr kumimoji="1" lang="ja-JP" altLang="en-US"/>
        </a:p>
      </dgm:t>
    </dgm:pt>
    <dgm:pt modelId="{1F393FEE-E0BA-4AFF-B8DC-A570E265B733}">
      <dgm:prSet custT="1"/>
      <dgm:spPr>
        <a:solidFill>
          <a:prstClr val="white">
            <a:alpha val="90000"/>
            <a:hueOff val="0"/>
            <a:satOff val="0"/>
            <a:lumOff val="0"/>
            <a:alphaOff val="0"/>
          </a:prstClr>
        </a:solidFill>
        <a:ln w="19050" cap="flat" cmpd="sng" algn="ctr">
          <a:solidFill>
            <a:schemeClr val="tx1"/>
          </a:solidFill>
          <a:prstDash val="solid"/>
          <a:miter lim="800000"/>
        </a:ln>
        <a:effectLst/>
        <a:scene3d>
          <a:camera prst="orthographicFront"/>
          <a:lightRig rig="flat" dir="t"/>
        </a:scene3d>
        <a:sp3d z="-190500" extrusionH="12700" prstMaterial="plastic">
          <a:bevelT w="50800" h="50800"/>
        </a:sp3d>
      </dgm:spPr>
      <dgm:t>
        <a:bodyPr spcFirstLastPara="0" vert="horz" wrap="square" lIns="22860" tIns="68580" rIns="22860" bIns="22860" numCol="1" spcCol="1270" anchor="t" anchorCtr="0"/>
        <a:lstStyle/>
        <a:p>
          <a:pPr>
            <a:lnSpc>
              <a:spcPct val="80000"/>
            </a:lnSpc>
            <a:spcAft>
              <a:spcPts val="0"/>
            </a:spcAft>
            <a:buFont typeface="Wingdings" panose="05000000000000000000" pitchFamily="2" charset="2"/>
            <a:buChar char="n"/>
          </a:pPr>
          <a:r>
            <a:rPr lang="ja-JP" altLang="en-US" sz="2800" b="1" kern="1200" dirty="0">
              <a:latin typeface="Meiryo UI" panose="020B0604030504040204" pitchFamily="50" charset="-128"/>
              <a:ea typeface="Meiryo UI" panose="020B0604030504040204" pitchFamily="50" charset="-128"/>
            </a:rPr>
            <a:t>勤勉さ</a:t>
          </a:r>
          <a:endParaRPr lang="en-US" altLang="ja-JP" sz="2800" b="1" kern="1200" dirty="0">
            <a:latin typeface="Meiryo UI" panose="020B0604030504040204" pitchFamily="50" charset="-128"/>
            <a:ea typeface="Meiryo UI" panose="020B0604030504040204" pitchFamily="50" charset="-128"/>
          </a:endParaRPr>
        </a:p>
      </dgm:t>
    </dgm:pt>
    <dgm:pt modelId="{5C32382F-157D-4269-8863-7AA9D3DC4A79}" type="parTrans" cxnId="{85198B0C-2450-44BE-9A5D-9D474FDC60FB}">
      <dgm:prSet/>
      <dgm:spPr/>
      <dgm:t>
        <a:bodyPr/>
        <a:lstStyle/>
        <a:p>
          <a:endParaRPr kumimoji="1" lang="ja-JP" altLang="en-US"/>
        </a:p>
      </dgm:t>
    </dgm:pt>
    <dgm:pt modelId="{BCBB8041-5065-4F55-8739-B43E5F1BDAB8}" type="sibTrans" cxnId="{85198B0C-2450-44BE-9A5D-9D474FDC60FB}">
      <dgm:prSet/>
      <dgm:spPr/>
      <dgm:t>
        <a:bodyPr/>
        <a:lstStyle/>
        <a:p>
          <a:endParaRPr kumimoji="1" lang="ja-JP" altLang="en-US"/>
        </a:p>
      </dgm:t>
    </dgm:pt>
    <dgm:pt modelId="{43DDC696-D100-454D-9AB0-A0434253F5C4}">
      <dgm:prSet custT="1"/>
      <dgm:spPr>
        <a:solidFill>
          <a:prstClr val="white">
            <a:alpha val="90000"/>
            <a:hueOff val="0"/>
            <a:satOff val="0"/>
            <a:lumOff val="0"/>
            <a:alphaOff val="0"/>
          </a:prstClr>
        </a:solidFill>
        <a:ln w="19050" cap="flat" cmpd="sng" algn="ctr">
          <a:solidFill>
            <a:schemeClr val="tx1"/>
          </a:solidFill>
          <a:prstDash val="solid"/>
          <a:miter lim="800000"/>
        </a:ln>
        <a:effectLst/>
        <a:scene3d>
          <a:camera prst="orthographicFront"/>
          <a:lightRig rig="flat" dir="t"/>
        </a:scene3d>
        <a:sp3d z="-190500" extrusionH="12700" prstMaterial="plastic">
          <a:bevelT w="50800" h="50800"/>
        </a:sp3d>
      </dgm:spPr>
      <dgm:t>
        <a:bodyPr spcFirstLastPara="0" vert="horz" wrap="square" lIns="22860" tIns="68580" rIns="22860" bIns="22860" numCol="1" spcCol="1270" anchor="t" anchorCtr="0"/>
        <a:lstStyle/>
        <a:p>
          <a:pPr>
            <a:lnSpc>
              <a:spcPct val="80000"/>
            </a:lnSpc>
            <a:spcAft>
              <a:spcPts val="0"/>
            </a:spcAft>
            <a:buFont typeface="Wingdings" panose="05000000000000000000" pitchFamily="2" charset="2"/>
            <a:buChar char="n"/>
          </a:pPr>
          <a:r>
            <a:rPr lang="ja-JP" altLang="en-US" sz="2800" b="1" kern="1200" dirty="0">
              <a:latin typeface="Meiryo UI" panose="020B0604030504040204" pitchFamily="50" charset="-128"/>
              <a:ea typeface="Meiryo UI" panose="020B0604030504040204" pitchFamily="50" charset="-128"/>
            </a:rPr>
            <a:t>ハングリー精神</a:t>
          </a:r>
          <a:endParaRPr lang="en-US" altLang="ja-JP" sz="2800" b="1" kern="1200" dirty="0">
            <a:latin typeface="Meiryo UI" panose="020B0604030504040204" pitchFamily="50" charset="-128"/>
            <a:ea typeface="Meiryo UI" panose="020B0604030504040204" pitchFamily="50" charset="-128"/>
          </a:endParaRPr>
        </a:p>
      </dgm:t>
    </dgm:pt>
    <dgm:pt modelId="{799A4840-4708-4FF3-B6CE-238B1974DEB4}" type="parTrans" cxnId="{35E744F6-55CC-46AE-83F8-2A781DF99BBA}">
      <dgm:prSet/>
      <dgm:spPr/>
      <dgm:t>
        <a:bodyPr/>
        <a:lstStyle/>
        <a:p>
          <a:endParaRPr kumimoji="1" lang="ja-JP" altLang="en-US"/>
        </a:p>
      </dgm:t>
    </dgm:pt>
    <dgm:pt modelId="{61BD7AF3-907A-4393-A463-14ECFC825280}" type="sibTrans" cxnId="{35E744F6-55CC-46AE-83F8-2A781DF99BBA}">
      <dgm:prSet/>
      <dgm:spPr/>
      <dgm:t>
        <a:bodyPr/>
        <a:lstStyle/>
        <a:p>
          <a:endParaRPr kumimoji="1" lang="ja-JP" altLang="en-US"/>
        </a:p>
      </dgm:t>
    </dgm:pt>
    <dgm:pt modelId="{EE85487B-6032-417C-A475-BB10056B3106}">
      <dgm:prSet custT="1"/>
      <dgm:spPr>
        <a:ln w="19050"/>
      </dgm:spPr>
      <dgm:t>
        <a:bodyPr/>
        <a:lstStyle/>
        <a:p>
          <a:pPr>
            <a:buFont typeface="Wingdings" panose="05000000000000000000" pitchFamily="2" charset="2"/>
            <a:buChar char="ü"/>
          </a:pPr>
          <a:r>
            <a:rPr kumimoji="1" lang="ja-JP" altLang="en-US" sz="2300" b="1">
              <a:latin typeface="Meiryo UI" panose="020B0604030504040204" pitchFamily="50" charset="-128"/>
              <a:ea typeface="Meiryo UI" panose="020B0604030504040204" pitchFamily="50" charset="-128"/>
            </a:rPr>
            <a:t>広い人材</a:t>
          </a:r>
          <a:r>
            <a:rPr kumimoji="1" lang="en-US" altLang="ja-JP" sz="2300" b="1">
              <a:latin typeface="Meiryo UI" panose="020B0604030504040204" pitchFamily="50" charset="-128"/>
              <a:ea typeface="Meiryo UI" panose="020B0604030504040204" pitchFamily="50" charset="-128"/>
            </a:rPr>
            <a:t>(</a:t>
          </a:r>
          <a:r>
            <a:rPr kumimoji="1" lang="ja-JP" altLang="en-US" sz="2300" b="1">
              <a:latin typeface="Meiryo UI" panose="020B0604030504040204" pitchFamily="50" charset="-128"/>
              <a:ea typeface="Meiryo UI" panose="020B0604030504040204" pitchFamily="50" charset="-128"/>
            </a:rPr>
            <a:t>育成</a:t>
          </a:r>
          <a:r>
            <a:rPr kumimoji="1" lang="en-US" altLang="ja-JP" sz="2300" b="1">
              <a:latin typeface="Meiryo UI" panose="020B0604030504040204" pitchFamily="50" charset="-128"/>
              <a:ea typeface="Meiryo UI" panose="020B0604030504040204" pitchFamily="50" charset="-128"/>
            </a:rPr>
            <a:t>)</a:t>
          </a:r>
          <a:r>
            <a:rPr kumimoji="1" lang="ja-JP" altLang="en-US" sz="2300" b="1">
              <a:latin typeface="Meiryo UI" panose="020B0604030504040204" pitchFamily="50" charset="-128"/>
              <a:ea typeface="Meiryo UI" panose="020B0604030504040204" pitchFamily="50" charset="-128"/>
            </a:rPr>
            <a:t>ネットワークを保有</a:t>
          </a:r>
          <a:endParaRPr kumimoji="1" lang="ja-JP" altLang="en-US" sz="2300" b="1" dirty="0">
            <a:latin typeface="Meiryo UI" panose="020B0604030504040204" pitchFamily="50" charset="-128"/>
            <a:ea typeface="Meiryo UI" panose="020B0604030504040204" pitchFamily="50" charset="-128"/>
          </a:endParaRPr>
        </a:p>
      </dgm:t>
    </dgm:pt>
    <dgm:pt modelId="{8E7AB859-E48D-456B-AAC2-347882995E9E}" type="parTrans" cxnId="{8AB9FF61-1131-4724-BFBA-848216AE7AAA}">
      <dgm:prSet/>
      <dgm:spPr/>
      <dgm:t>
        <a:bodyPr/>
        <a:lstStyle/>
        <a:p>
          <a:endParaRPr kumimoji="1" lang="ja-JP" altLang="en-US"/>
        </a:p>
      </dgm:t>
    </dgm:pt>
    <dgm:pt modelId="{8E7C2681-BFEA-4DE8-92BA-32D629752DD4}" type="sibTrans" cxnId="{8AB9FF61-1131-4724-BFBA-848216AE7AAA}">
      <dgm:prSet/>
      <dgm:spPr/>
      <dgm:t>
        <a:bodyPr/>
        <a:lstStyle/>
        <a:p>
          <a:endParaRPr kumimoji="1" lang="ja-JP" altLang="en-US"/>
        </a:p>
      </dgm:t>
    </dgm:pt>
    <dgm:pt modelId="{6ED7D028-65D1-4512-98A4-2A419E10CA1A}">
      <dgm:prSet custT="1"/>
      <dgm:spPr>
        <a:ln w="19050"/>
      </dgm:spPr>
      <dgm:t>
        <a:bodyPr/>
        <a:lstStyle/>
        <a:p>
          <a:pPr>
            <a:buFont typeface="Wingdings" panose="05000000000000000000" pitchFamily="2" charset="2"/>
            <a:buChar char="ü"/>
          </a:pPr>
          <a:r>
            <a:rPr lang="ja-JP" altLang="en-US" sz="2300" b="1" dirty="0">
              <a:latin typeface="Meiryo UI" panose="020B0604030504040204" pitchFamily="50" charset="-128"/>
              <a:ea typeface="Meiryo UI" panose="020B0604030504040204" pitchFamily="50" charset="-128"/>
            </a:rPr>
            <a:t>迅速な対応</a:t>
          </a:r>
          <a:endParaRPr lang="en-US" altLang="ja-JP" sz="2300" b="1" dirty="0">
            <a:latin typeface="Meiryo UI" panose="020B0604030504040204" pitchFamily="50" charset="-128"/>
            <a:ea typeface="Meiryo UI" panose="020B0604030504040204" pitchFamily="50" charset="-128"/>
          </a:endParaRPr>
        </a:p>
      </dgm:t>
    </dgm:pt>
    <dgm:pt modelId="{990517A3-BA48-4141-9520-C8886C9620D3}" type="parTrans" cxnId="{F36F08DB-EC60-497A-BEBD-9614559D9F3C}">
      <dgm:prSet/>
      <dgm:spPr/>
      <dgm:t>
        <a:bodyPr/>
        <a:lstStyle/>
        <a:p>
          <a:endParaRPr kumimoji="1" lang="ja-JP" altLang="en-US"/>
        </a:p>
      </dgm:t>
    </dgm:pt>
    <dgm:pt modelId="{D495BC0D-E547-4095-8338-0ADB03136CFA}" type="sibTrans" cxnId="{F36F08DB-EC60-497A-BEBD-9614559D9F3C}">
      <dgm:prSet/>
      <dgm:spPr/>
      <dgm:t>
        <a:bodyPr/>
        <a:lstStyle/>
        <a:p>
          <a:endParaRPr kumimoji="1" lang="ja-JP" altLang="en-US"/>
        </a:p>
      </dgm:t>
    </dgm:pt>
    <dgm:pt modelId="{74F36ACE-734A-4358-8E46-A7BBF91E88F8}">
      <dgm:prSet custT="1"/>
      <dgm:spPr>
        <a:ln w="19050"/>
      </dgm:spPr>
      <dgm:t>
        <a:bodyPr/>
        <a:lstStyle/>
        <a:p>
          <a:pPr>
            <a:buFont typeface="Wingdings" panose="05000000000000000000" pitchFamily="2" charset="2"/>
            <a:buChar char="ü"/>
          </a:pPr>
          <a:r>
            <a:rPr lang="ja-JP" altLang="en-US" sz="2300" b="1" dirty="0">
              <a:latin typeface="Meiryo UI" panose="020B0604030504040204" pitchFamily="50" charset="-128"/>
              <a:ea typeface="Meiryo UI" panose="020B0604030504040204" pitchFamily="50" charset="-128"/>
            </a:rPr>
            <a:t>経験豊富なコンサルティング</a:t>
          </a:r>
          <a:endParaRPr lang="en-US" altLang="ja-JP" sz="2300" b="1" dirty="0">
            <a:latin typeface="Meiryo UI" panose="020B0604030504040204" pitchFamily="50" charset="-128"/>
            <a:ea typeface="Meiryo UI" panose="020B0604030504040204" pitchFamily="50" charset="-128"/>
          </a:endParaRPr>
        </a:p>
      </dgm:t>
    </dgm:pt>
    <dgm:pt modelId="{5248581C-9CFA-4513-BC31-E61560416F97}" type="parTrans" cxnId="{16A729B9-4901-46F3-8F61-525525C20C19}">
      <dgm:prSet/>
      <dgm:spPr/>
      <dgm:t>
        <a:bodyPr/>
        <a:lstStyle/>
        <a:p>
          <a:endParaRPr kumimoji="1" lang="ja-JP" altLang="en-US"/>
        </a:p>
      </dgm:t>
    </dgm:pt>
    <dgm:pt modelId="{6BF37ADA-2B65-4D8E-BF3B-F8AA4B834061}" type="sibTrans" cxnId="{16A729B9-4901-46F3-8F61-525525C20C19}">
      <dgm:prSet/>
      <dgm:spPr/>
      <dgm:t>
        <a:bodyPr/>
        <a:lstStyle/>
        <a:p>
          <a:endParaRPr kumimoji="1" lang="ja-JP" altLang="en-US"/>
        </a:p>
      </dgm:t>
    </dgm:pt>
    <dgm:pt modelId="{AB793D01-47FA-46B3-B5A2-6F959D15A8BB}">
      <dgm:prSet custT="1"/>
      <dgm:spPr>
        <a:ln w="19050"/>
      </dgm:spPr>
      <dgm:t>
        <a:bodyPr/>
        <a:lstStyle/>
        <a:p>
          <a:pPr>
            <a:buFont typeface="Wingdings" panose="05000000000000000000" pitchFamily="2" charset="2"/>
            <a:buChar char="ü"/>
          </a:pPr>
          <a:endParaRPr lang="en-US" altLang="ja-JP" sz="2300" b="1" dirty="0">
            <a:latin typeface="Meiryo UI" panose="020B0604030504040204" pitchFamily="50" charset="-128"/>
            <a:ea typeface="Meiryo UI" panose="020B0604030504040204" pitchFamily="50" charset="-128"/>
          </a:endParaRPr>
        </a:p>
      </dgm:t>
    </dgm:pt>
    <dgm:pt modelId="{5D781C28-8600-49B4-B062-9B60174DC83A}" type="parTrans" cxnId="{852429C5-4EB3-4E3D-A3EB-77A376C303CB}">
      <dgm:prSet/>
      <dgm:spPr/>
      <dgm:t>
        <a:bodyPr/>
        <a:lstStyle/>
        <a:p>
          <a:endParaRPr kumimoji="1" lang="ja-JP" altLang="en-US"/>
        </a:p>
      </dgm:t>
    </dgm:pt>
    <dgm:pt modelId="{8D768B04-4B6C-4AA5-A45E-9FD19568D34C}" type="sibTrans" cxnId="{852429C5-4EB3-4E3D-A3EB-77A376C303CB}">
      <dgm:prSet/>
      <dgm:spPr/>
      <dgm:t>
        <a:bodyPr/>
        <a:lstStyle/>
        <a:p>
          <a:endParaRPr kumimoji="1" lang="ja-JP" altLang="en-US"/>
        </a:p>
      </dgm:t>
    </dgm:pt>
    <dgm:pt modelId="{E90A5813-72F7-428A-BD79-D6DDEEC35F39}">
      <dgm:prSet custT="1"/>
      <dgm:spPr>
        <a:ln w="19050"/>
      </dgm:spPr>
      <dgm:t>
        <a:bodyPr/>
        <a:lstStyle/>
        <a:p>
          <a:pPr>
            <a:buFont typeface="Wingdings" panose="05000000000000000000" pitchFamily="2" charset="2"/>
            <a:buChar char="ü"/>
          </a:pPr>
          <a:r>
            <a:rPr kumimoji="1" lang="ja-JP" altLang="en-US" sz="2300" b="1">
              <a:latin typeface="Meiryo UI" panose="020B0604030504040204" pitchFamily="50" charset="-128"/>
              <a:ea typeface="Meiryo UI" panose="020B0604030504040204" pitchFamily="50" charset="-128"/>
            </a:rPr>
            <a:t>豊富な人材</a:t>
          </a:r>
          <a:endParaRPr kumimoji="1" lang="ja-JP" altLang="en-US" sz="2300" b="1" dirty="0">
            <a:latin typeface="Meiryo UI" panose="020B0604030504040204" pitchFamily="50" charset="-128"/>
            <a:ea typeface="Meiryo UI" panose="020B0604030504040204" pitchFamily="50" charset="-128"/>
          </a:endParaRPr>
        </a:p>
      </dgm:t>
    </dgm:pt>
    <dgm:pt modelId="{C7E28AF0-5E8C-495E-8854-0537C1121CA4}" type="parTrans" cxnId="{9B14B032-2EBC-41B3-83FF-9B4A358CA4ED}">
      <dgm:prSet/>
      <dgm:spPr/>
      <dgm:t>
        <a:bodyPr/>
        <a:lstStyle/>
        <a:p>
          <a:endParaRPr kumimoji="1" lang="ja-JP" altLang="en-US"/>
        </a:p>
      </dgm:t>
    </dgm:pt>
    <dgm:pt modelId="{F79E1A42-941D-40D2-AD6D-DA904FD79E84}" type="sibTrans" cxnId="{9B14B032-2EBC-41B3-83FF-9B4A358CA4ED}">
      <dgm:prSet/>
      <dgm:spPr/>
      <dgm:t>
        <a:bodyPr/>
        <a:lstStyle/>
        <a:p>
          <a:endParaRPr kumimoji="1" lang="ja-JP" altLang="en-US"/>
        </a:p>
      </dgm:t>
    </dgm:pt>
    <dgm:pt modelId="{AD365DDF-D93C-4918-959E-13CB7DE377DC}">
      <dgm:prSet custT="1"/>
      <dgm:spPr>
        <a:ln w="19050"/>
      </dgm:spPr>
      <dgm:t>
        <a:bodyPr/>
        <a:lstStyle/>
        <a:p>
          <a:pPr>
            <a:buFont typeface="Wingdings" panose="05000000000000000000" pitchFamily="2" charset="2"/>
            <a:buChar char="ü"/>
          </a:pPr>
          <a:r>
            <a:rPr lang="ja-JP" altLang="en-US" sz="2300" b="1">
              <a:latin typeface="Meiryo UI" panose="020B0604030504040204" pitchFamily="50" charset="-128"/>
              <a:ea typeface="Meiryo UI" panose="020B0604030504040204" pitchFamily="50" charset="-128"/>
            </a:rPr>
            <a:t>手厚いアフターフォロー</a:t>
          </a:r>
          <a:endParaRPr lang="en-US" altLang="ja-JP" sz="2300" b="1" dirty="0">
            <a:latin typeface="Meiryo UI" panose="020B0604030504040204" pitchFamily="50" charset="-128"/>
            <a:ea typeface="Meiryo UI" panose="020B0604030504040204" pitchFamily="50" charset="-128"/>
          </a:endParaRPr>
        </a:p>
      </dgm:t>
    </dgm:pt>
    <dgm:pt modelId="{68E492C2-E19E-4299-943E-F2E53992FA31}" type="parTrans" cxnId="{9800D1EB-DDC0-4164-89AF-6EC8607E1089}">
      <dgm:prSet/>
      <dgm:spPr/>
      <dgm:t>
        <a:bodyPr/>
        <a:lstStyle/>
        <a:p>
          <a:endParaRPr kumimoji="1" lang="ja-JP" altLang="en-US"/>
        </a:p>
      </dgm:t>
    </dgm:pt>
    <dgm:pt modelId="{B7BD4E16-2B21-4AA4-A3B0-0435F0623ED5}" type="sibTrans" cxnId="{9800D1EB-DDC0-4164-89AF-6EC8607E1089}">
      <dgm:prSet/>
      <dgm:spPr/>
      <dgm:t>
        <a:bodyPr/>
        <a:lstStyle/>
        <a:p>
          <a:endParaRPr kumimoji="1" lang="ja-JP" altLang="en-US"/>
        </a:p>
      </dgm:t>
    </dgm:pt>
    <dgm:pt modelId="{A024B86C-AFD2-4700-9926-43215E99B9A2}" type="pres">
      <dgm:prSet presAssocID="{0F453860-83B1-4BF8-A01A-2D916455A545}" presName="diagram" presStyleCnt="0">
        <dgm:presLayoutVars>
          <dgm:dir/>
          <dgm:animLvl val="lvl"/>
          <dgm:resizeHandles val="exact"/>
        </dgm:presLayoutVars>
      </dgm:prSet>
      <dgm:spPr/>
    </dgm:pt>
    <dgm:pt modelId="{EAEAFC59-9702-457E-B7B2-1D75BD26E24E}" type="pres">
      <dgm:prSet presAssocID="{9A0B2B9C-4987-4DB1-B785-ADA64CA1DF52}" presName="compNode" presStyleCnt="0"/>
      <dgm:spPr/>
    </dgm:pt>
    <dgm:pt modelId="{DA23ED0B-74DE-4722-B5CF-3EC10166A6FB}" type="pres">
      <dgm:prSet presAssocID="{9A0B2B9C-4987-4DB1-B785-ADA64CA1DF52}" presName="childRect" presStyleLbl="bgAcc1" presStyleIdx="0" presStyleCnt="3" custScaleY="155171" custLinFactNeighborX="2834" custLinFactNeighborY="-35752">
        <dgm:presLayoutVars>
          <dgm:bulletEnabled val="1"/>
        </dgm:presLayoutVars>
      </dgm:prSet>
      <dgm:spPr/>
    </dgm:pt>
    <dgm:pt modelId="{BEB654EA-86C5-4629-8239-35A3D9921900}" type="pres">
      <dgm:prSet presAssocID="{9A0B2B9C-4987-4DB1-B785-ADA64CA1DF52}" presName="parentText" presStyleLbl="node1" presStyleIdx="0" presStyleCnt="0">
        <dgm:presLayoutVars>
          <dgm:chMax val="0"/>
          <dgm:bulletEnabled val="1"/>
        </dgm:presLayoutVars>
      </dgm:prSet>
      <dgm:spPr/>
    </dgm:pt>
    <dgm:pt modelId="{81026772-8E84-4890-87AC-77A35B0FECFE}" type="pres">
      <dgm:prSet presAssocID="{9A0B2B9C-4987-4DB1-B785-ADA64CA1DF52}" presName="parentRect" presStyleLbl="alignNode1" presStyleIdx="0" presStyleCnt="3" custLinFactNeighborX="-232" custLinFactNeighborY="-11770"/>
      <dgm:spPr/>
    </dgm:pt>
    <dgm:pt modelId="{EC47F581-DE2A-4077-9B5E-60F1F33ECE30}" type="pres">
      <dgm:prSet presAssocID="{9A0B2B9C-4987-4DB1-B785-ADA64CA1DF52}" presName="adorn" presStyleLbl="fgAccFollowNode1" presStyleIdx="0" presStyleCnt="3"/>
      <dgm:spPr>
        <a:blipFill>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r:id="rId2"/>
              </a:ext>
            </a:extLst>
          </a:blip>
          <a:srcRect/>
          <a:stretch>
            <a:fillRect l="-28000" r="-28000"/>
          </a:stretch>
        </a:blipFill>
      </dgm:spPr>
    </dgm:pt>
    <dgm:pt modelId="{162B4D73-9185-42E8-9451-CB2C9FCEC7BE}" type="pres">
      <dgm:prSet presAssocID="{85481ACE-0F57-4DF4-9445-3DDC3F1583BE}" presName="sibTrans" presStyleLbl="sibTrans2D1" presStyleIdx="0" presStyleCnt="0"/>
      <dgm:spPr/>
    </dgm:pt>
    <dgm:pt modelId="{D16EDD77-DC1C-4660-BBD1-DE229B888D02}" type="pres">
      <dgm:prSet presAssocID="{6A8098B1-7E58-440A-8CAE-BB3E68C5ABFB}" presName="compNode" presStyleCnt="0"/>
      <dgm:spPr/>
    </dgm:pt>
    <dgm:pt modelId="{B893BE2E-5051-4ABC-94FC-BEE56BE305E1}" type="pres">
      <dgm:prSet presAssocID="{6A8098B1-7E58-440A-8CAE-BB3E68C5ABFB}" presName="childRect" presStyleLbl="bgAcc1" presStyleIdx="1" presStyleCnt="3" custScaleY="155188" custLinFactNeighborX="-636" custLinFactNeighborY="-32905">
        <dgm:presLayoutVars>
          <dgm:bulletEnabled val="1"/>
        </dgm:presLayoutVars>
      </dgm:prSet>
      <dgm:spPr>
        <a:xfrm>
          <a:off x="2779744" y="787829"/>
          <a:ext cx="2372728" cy="1771191"/>
        </a:xfrm>
        <a:prstGeom prst="round2SameRect">
          <a:avLst>
            <a:gd name="adj1" fmla="val 8000"/>
            <a:gd name="adj2" fmla="val 0"/>
          </a:avLst>
        </a:prstGeom>
      </dgm:spPr>
    </dgm:pt>
    <dgm:pt modelId="{E6CECBBE-4E43-48C1-9284-4F445163BC05}" type="pres">
      <dgm:prSet presAssocID="{6A8098B1-7E58-440A-8CAE-BB3E68C5ABFB}" presName="parentText" presStyleLbl="node1" presStyleIdx="0" presStyleCnt="0">
        <dgm:presLayoutVars>
          <dgm:chMax val="0"/>
          <dgm:bulletEnabled val="1"/>
        </dgm:presLayoutVars>
      </dgm:prSet>
      <dgm:spPr/>
    </dgm:pt>
    <dgm:pt modelId="{BDF30AED-EBE5-4BCF-923C-2428ACF51852}" type="pres">
      <dgm:prSet presAssocID="{6A8098B1-7E58-440A-8CAE-BB3E68C5ABFB}" presName="parentRect" presStyleLbl="alignNode1" presStyleIdx="1" presStyleCnt="3" custLinFactNeighborX="-232" custLinFactNeighborY="-11770"/>
      <dgm:spPr/>
    </dgm:pt>
    <dgm:pt modelId="{FB84AF8C-A27B-4D8A-90DD-ADBEB33E835D}" type="pres">
      <dgm:prSet presAssocID="{6A8098B1-7E58-440A-8CAE-BB3E68C5ABFB}" presName="adorn" presStyleLbl="fgAccFollowNode1" presStyleIdx="1" presStyleCnt="3"/>
      <dgm:spPr>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a:stretch>
            <a:fillRect l="-20000" r="-20000"/>
          </a:stretch>
        </a:blipFill>
      </dgm:spPr>
    </dgm:pt>
    <dgm:pt modelId="{546274DE-7CB0-4533-86EB-E0B381953640}" type="pres">
      <dgm:prSet presAssocID="{29283A59-FB4C-4EE1-8608-898C75A492D5}" presName="sibTrans" presStyleLbl="sibTrans2D1" presStyleIdx="0" presStyleCnt="0"/>
      <dgm:spPr/>
    </dgm:pt>
    <dgm:pt modelId="{72B3342C-6D5A-4E75-B9ED-6000B7786485}" type="pres">
      <dgm:prSet presAssocID="{C2B28C97-739C-417A-A627-109E212498C0}" presName="compNode" presStyleCnt="0"/>
      <dgm:spPr/>
    </dgm:pt>
    <dgm:pt modelId="{4927C19C-E30B-4A42-9CC0-E30C40F4802C}" type="pres">
      <dgm:prSet presAssocID="{C2B28C97-739C-417A-A627-109E212498C0}" presName="childRect" presStyleLbl="bgAcc1" presStyleIdx="2" presStyleCnt="3" custScaleX="105785" custScaleY="155061" custLinFactNeighborX="-1041" custLinFactNeighborY="-35337">
        <dgm:presLayoutVars>
          <dgm:bulletEnabled val="1"/>
        </dgm:presLayoutVars>
      </dgm:prSet>
      <dgm:spPr/>
    </dgm:pt>
    <dgm:pt modelId="{A43913D3-7C22-4EAA-B3DE-869BD1F0AEA8}" type="pres">
      <dgm:prSet presAssocID="{C2B28C97-739C-417A-A627-109E212498C0}" presName="parentText" presStyleLbl="node1" presStyleIdx="0" presStyleCnt="0">
        <dgm:presLayoutVars>
          <dgm:chMax val="0"/>
          <dgm:bulletEnabled val="1"/>
        </dgm:presLayoutVars>
      </dgm:prSet>
      <dgm:spPr/>
    </dgm:pt>
    <dgm:pt modelId="{436F6FA2-7D1B-49BD-8155-AA3AC19039FE}" type="pres">
      <dgm:prSet presAssocID="{C2B28C97-739C-417A-A627-109E212498C0}" presName="parentRect" presStyleLbl="alignNode1" presStyleIdx="2" presStyleCnt="3" custLinFactNeighborX="-232" custLinFactNeighborY="-11770"/>
      <dgm:spPr/>
    </dgm:pt>
    <dgm:pt modelId="{AB03EDCD-0FEF-44F8-AAF7-F1227D08FFEA}" type="pres">
      <dgm:prSet presAssocID="{C2B28C97-739C-417A-A627-109E212498C0}" presName="adorn" presStyleLbl="fgAccFollowNode1" presStyleIdx="2" presStyleCnt="3"/>
      <dgm:spPr>
        <a:blipFill>
          <a:blip xmlns:r="http://schemas.openxmlformats.org/officeDocument/2006/relationships"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a:stretch>
            <a:fillRect l="-33000" r="-33000"/>
          </a:stretch>
        </a:blipFill>
      </dgm:spPr>
    </dgm:pt>
  </dgm:ptLst>
  <dgm:cxnLst>
    <dgm:cxn modelId="{BDE49F05-79F6-4E12-B023-ACA75B18C166}" type="presOf" srcId="{AD365DDF-D93C-4918-959E-13CB7DE377DC}" destId="{4927C19C-E30B-4A42-9CC0-E30C40F4802C}" srcOrd="0" destOrd="4" presId="urn:microsoft.com/office/officeart/2005/8/layout/bList2"/>
    <dgm:cxn modelId="{85198B0C-2450-44BE-9A5D-9D474FDC60FB}" srcId="{6A8098B1-7E58-440A-8CAE-BB3E68C5ABFB}" destId="{1F393FEE-E0BA-4AFF-B8DC-A570E265B733}" srcOrd="3" destOrd="0" parTransId="{5C32382F-157D-4269-8863-7AA9D3DC4A79}" sibTransId="{BCBB8041-5065-4F55-8739-B43E5F1BDAB8}"/>
    <dgm:cxn modelId="{BE913D0F-2693-429F-91C8-2A11E3716F69}" type="presOf" srcId="{9A0B2B9C-4987-4DB1-B785-ADA64CA1DF52}" destId="{81026772-8E84-4890-87AC-77A35B0FECFE}" srcOrd="1" destOrd="0" presId="urn:microsoft.com/office/officeart/2005/8/layout/bList2"/>
    <dgm:cxn modelId="{BCD5121D-B006-49E0-A3B4-151FD71FA445}" srcId="{9A0B2B9C-4987-4DB1-B785-ADA64CA1DF52}" destId="{BE7A9581-62C0-4E42-958F-CC5C9F564535}" srcOrd="0" destOrd="0" parTransId="{80289D7A-F171-45DE-A1C1-78F78C187B0C}" sibTransId="{E69B1F50-AAF2-4717-8006-E3495A1DCD5B}"/>
    <dgm:cxn modelId="{F7581A1E-270A-4AD5-9DD1-F85C07542A3F}" type="presOf" srcId="{675D8846-165C-4812-B5D3-80DFD54E67D9}" destId="{DA23ED0B-74DE-4722-B5CF-3EC10166A6FB}" srcOrd="0" destOrd="3" presId="urn:microsoft.com/office/officeart/2005/8/layout/bList2"/>
    <dgm:cxn modelId="{75E7F421-F91E-425A-A394-A283C8CB602E}" type="presOf" srcId="{8621F4F1-1E7A-46EE-91CB-3D56C6D5962A}" destId="{DA23ED0B-74DE-4722-B5CF-3EC10166A6FB}" srcOrd="0" destOrd="1" presId="urn:microsoft.com/office/officeart/2005/8/layout/bList2"/>
    <dgm:cxn modelId="{AF51FE21-1769-4684-839E-006B4548B3C6}" type="presOf" srcId="{DB4E5E9B-E4EC-4905-8DD6-0BB64FEFA73F}" destId="{B893BE2E-5051-4ABC-94FC-BEE56BE305E1}" srcOrd="0" destOrd="2" presId="urn:microsoft.com/office/officeart/2005/8/layout/bList2"/>
    <dgm:cxn modelId="{1D696B2E-D5DF-4E85-866B-52D41B4036F0}" type="presOf" srcId="{BE7A9581-62C0-4E42-958F-CC5C9F564535}" destId="{DA23ED0B-74DE-4722-B5CF-3EC10166A6FB}" srcOrd="0" destOrd="0" presId="urn:microsoft.com/office/officeart/2005/8/layout/bList2"/>
    <dgm:cxn modelId="{88563B2F-3556-440C-92EF-8B2F532A15DF}" type="presOf" srcId="{C2B28C97-739C-417A-A627-109E212498C0}" destId="{A43913D3-7C22-4EAA-B3DE-869BD1F0AEA8}" srcOrd="0" destOrd="0" presId="urn:microsoft.com/office/officeart/2005/8/layout/bList2"/>
    <dgm:cxn modelId="{5A4A7E30-231B-4BA7-BE58-2F55954CFB30}" srcId="{9A0B2B9C-4987-4DB1-B785-ADA64CA1DF52}" destId="{675D8846-165C-4812-B5D3-80DFD54E67D9}" srcOrd="3" destOrd="0" parTransId="{89F40B65-88DF-44F4-BA29-4DAB5CEF9F55}" sibTransId="{86F7F7E8-5E0B-483C-A98F-C44FB2F2AC28}"/>
    <dgm:cxn modelId="{9B14B032-2EBC-41B3-83FF-9B4A358CA4ED}" srcId="{C2B28C97-739C-417A-A627-109E212498C0}" destId="{E90A5813-72F7-428A-BD79-D6DDEEC35F39}" srcOrd="1" destOrd="0" parTransId="{C7E28AF0-5E8C-495E-8854-0537C1121CA4}" sibTransId="{F79E1A42-941D-40D2-AD6D-DA904FD79E84}"/>
    <dgm:cxn modelId="{B94F873A-798C-4B75-9BB5-676A0891C9CE}" srcId="{0F453860-83B1-4BF8-A01A-2D916455A545}" destId="{9A0B2B9C-4987-4DB1-B785-ADA64CA1DF52}" srcOrd="0" destOrd="0" parTransId="{BA576AE5-F171-4E25-BFEF-4310B0459CF2}" sibTransId="{85481ACE-0F57-4DF4-9445-3DDC3F1583BE}"/>
    <dgm:cxn modelId="{CDEE745F-2C4F-44DE-AA64-8BD6865C7F7C}" type="presOf" srcId="{2BE65CD9-7DE0-4D8B-B098-34BE20B20D0B}" destId="{B893BE2E-5051-4ABC-94FC-BEE56BE305E1}" srcOrd="0" destOrd="1" presId="urn:microsoft.com/office/officeart/2005/8/layout/bList2"/>
    <dgm:cxn modelId="{8AB9FF61-1131-4724-BFBA-848216AE7AAA}" srcId="{C2B28C97-739C-417A-A627-109E212498C0}" destId="{EE85487B-6032-417C-A475-BB10056B3106}" srcOrd="0" destOrd="0" parTransId="{8E7AB859-E48D-456B-AAC2-347882995E9E}" sibTransId="{8E7C2681-BFEA-4DE8-92BA-32D629752DD4}"/>
    <dgm:cxn modelId="{78D11162-AC5E-408B-A797-E213ABD59A80}" type="presOf" srcId="{6A8098B1-7E58-440A-8CAE-BB3E68C5ABFB}" destId="{BDF30AED-EBE5-4BCF-923C-2428ACF51852}" srcOrd="1" destOrd="0" presId="urn:microsoft.com/office/officeart/2005/8/layout/bList2"/>
    <dgm:cxn modelId="{F1142A62-092E-4E6E-BE77-53A3B714435F}" type="presOf" srcId="{0F453860-83B1-4BF8-A01A-2D916455A545}" destId="{A024B86C-AFD2-4700-9926-43215E99B9A2}" srcOrd="0" destOrd="0" presId="urn:microsoft.com/office/officeart/2005/8/layout/bList2"/>
    <dgm:cxn modelId="{DF2C1F65-C0F4-408C-823E-52D3FF6A5D4E}" srcId="{6A8098B1-7E58-440A-8CAE-BB3E68C5ABFB}" destId="{DB4E5E9B-E4EC-4905-8DD6-0BB64FEFA73F}" srcOrd="2" destOrd="0" parTransId="{6FD96F08-16CC-4286-BAA5-C0519070E960}" sibTransId="{CD332127-549A-4EBE-983A-89D280B1F0FD}"/>
    <dgm:cxn modelId="{CF7C1D48-CFE9-4371-8289-AA4EB70A5AD6}" type="presOf" srcId="{1F393FEE-E0BA-4AFF-B8DC-A570E265B733}" destId="{B893BE2E-5051-4ABC-94FC-BEE56BE305E1}" srcOrd="0" destOrd="3" presId="urn:microsoft.com/office/officeart/2005/8/layout/bList2"/>
    <dgm:cxn modelId="{BD531A49-ABA9-4F86-B4F6-8A7D0421B1C8}" srcId="{9A0B2B9C-4987-4DB1-B785-ADA64CA1DF52}" destId="{8621F4F1-1E7A-46EE-91CB-3D56C6D5962A}" srcOrd="1" destOrd="0" parTransId="{39732335-FBC6-44C0-AAF0-705BC3FEA6BD}" sibTransId="{43EB5EF6-6814-4C72-8DF6-3FBCE601931A}"/>
    <dgm:cxn modelId="{0C257151-4D2E-43CD-834C-C47D446D1E73}" srcId="{0F453860-83B1-4BF8-A01A-2D916455A545}" destId="{C2B28C97-739C-417A-A627-109E212498C0}" srcOrd="2" destOrd="0" parTransId="{725C7E0B-879A-4BDB-889D-5B6F4D15DCF2}" sibTransId="{81287AEB-6378-493E-A910-A00F4A3FADBC}"/>
    <dgm:cxn modelId="{4827C572-F846-4C8F-9AC2-4CB0EE4592AA}" type="presOf" srcId="{85481ACE-0F57-4DF4-9445-3DDC3F1583BE}" destId="{162B4D73-9185-42E8-9451-CB2C9FCEC7BE}" srcOrd="0" destOrd="0" presId="urn:microsoft.com/office/officeart/2005/8/layout/bList2"/>
    <dgm:cxn modelId="{4C7BB376-C227-4073-9C9C-1451A2DB04BE}" srcId="{9A0B2B9C-4987-4DB1-B785-ADA64CA1DF52}" destId="{8F48CA8C-B886-4EB3-8D17-88879B39F454}" srcOrd="2" destOrd="0" parTransId="{7BE89A31-0F46-4043-BC13-CCE3D6603856}" sibTransId="{1DB5B085-DC60-4F6A-ADF3-BE93B5EF8E34}"/>
    <dgm:cxn modelId="{2C64FD57-26AA-4F21-8963-77986E5AE2B4}" srcId="{0F453860-83B1-4BF8-A01A-2D916455A545}" destId="{6A8098B1-7E58-440A-8CAE-BB3E68C5ABFB}" srcOrd="1" destOrd="0" parTransId="{EB75ED57-7251-4D2F-99CB-F964ABE07B38}" sibTransId="{29283A59-FB4C-4EE1-8608-898C75A492D5}"/>
    <dgm:cxn modelId="{1908F77E-E270-4AAD-8113-BF64FD9A300C}" type="presOf" srcId="{29283A59-FB4C-4EE1-8608-898C75A492D5}" destId="{546274DE-7CB0-4533-86EB-E0B381953640}" srcOrd="0" destOrd="0" presId="urn:microsoft.com/office/officeart/2005/8/layout/bList2"/>
    <dgm:cxn modelId="{78477A86-3E56-412F-93F2-C1B58221AE18}" srcId="{6A8098B1-7E58-440A-8CAE-BB3E68C5ABFB}" destId="{7FB826F1-5CB7-43E8-AD39-DD049AD72B91}" srcOrd="0" destOrd="0" parTransId="{E51B0CAA-31C7-4DEF-B4D0-EB120D79138E}" sibTransId="{A10549CF-B623-4C8A-B992-F279374E1171}"/>
    <dgm:cxn modelId="{77FBA998-1515-4061-931D-5ED8B09CC7C7}" type="presOf" srcId="{6A8098B1-7E58-440A-8CAE-BB3E68C5ABFB}" destId="{E6CECBBE-4E43-48C1-9284-4F445163BC05}" srcOrd="0" destOrd="0" presId="urn:microsoft.com/office/officeart/2005/8/layout/bList2"/>
    <dgm:cxn modelId="{3D54F1A8-B730-4DC1-A782-BA3EEB7C5F8C}" type="presOf" srcId="{43DDC696-D100-454D-9AB0-A0434253F5C4}" destId="{B893BE2E-5051-4ABC-94FC-BEE56BE305E1}" srcOrd="0" destOrd="4" presId="urn:microsoft.com/office/officeart/2005/8/layout/bList2"/>
    <dgm:cxn modelId="{1BE38EAC-B971-48DC-BAAD-EC4524229C23}" srcId="{6A8098B1-7E58-440A-8CAE-BB3E68C5ABFB}" destId="{2BE65CD9-7DE0-4D8B-B098-34BE20B20D0B}" srcOrd="1" destOrd="0" parTransId="{A9E09A94-E67E-430A-A071-823DB60D32B5}" sibTransId="{A4FF8043-D2B7-47C7-896A-5D846C0081E7}"/>
    <dgm:cxn modelId="{565DC9AD-4E7C-43E5-9D6E-016947EB2D50}" type="presOf" srcId="{E90A5813-72F7-428A-BD79-D6DDEEC35F39}" destId="{4927C19C-E30B-4A42-9CC0-E30C40F4802C}" srcOrd="0" destOrd="1" presId="urn:microsoft.com/office/officeart/2005/8/layout/bList2"/>
    <dgm:cxn modelId="{57072DB4-2B12-404D-8608-9BF38D80AB69}" type="presOf" srcId="{EE85487B-6032-417C-A475-BB10056B3106}" destId="{4927C19C-E30B-4A42-9CC0-E30C40F4802C}" srcOrd="0" destOrd="0" presId="urn:microsoft.com/office/officeart/2005/8/layout/bList2"/>
    <dgm:cxn modelId="{16A729B9-4901-46F3-8F61-525525C20C19}" srcId="{C2B28C97-739C-417A-A627-109E212498C0}" destId="{74F36ACE-734A-4358-8E46-A7BBF91E88F8}" srcOrd="3" destOrd="0" parTransId="{5248581C-9CFA-4513-BC31-E61560416F97}" sibTransId="{6BF37ADA-2B65-4D8E-BF3B-F8AA4B834061}"/>
    <dgm:cxn modelId="{23E872C2-A384-4B32-9FDD-16D874CF980C}" type="presOf" srcId="{74F36ACE-734A-4358-8E46-A7BBF91E88F8}" destId="{4927C19C-E30B-4A42-9CC0-E30C40F4802C}" srcOrd="0" destOrd="3" presId="urn:microsoft.com/office/officeart/2005/8/layout/bList2"/>
    <dgm:cxn modelId="{852429C5-4EB3-4E3D-A3EB-77A376C303CB}" srcId="{C2B28C97-739C-417A-A627-109E212498C0}" destId="{AB793D01-47FA-46B3-B5A2-6F959D15A8BB}" srcOrd="5" destOrd="0" parTransId="{5D781C28-8600-49B4-B062-9B60174DC83A}" sibTransId="{8D768B04-4B6C-4AA5-A45E-9FD19568D34C}"/>
    <dgm:cxn modelId="{F36F08DB-EC60-497A-BEBD-9614559D9F3C}" srcId="{C2B28C97-739C-417A-A627-109E212498C0}" destId="{6ED7D028-65D1-4512-98A4-2A419E10CA1A}" srcOrd="2" destOrd="0" parTransId="{990517A3-BA48-4141-9520-C8886C9620D3}" sibTransId="{D495BC0D-E547-4095-8338-0ADB03136CFA}"/>
    <dgm:cxn modelId="{FC7397DC-C178-4EFA-9BC5-A5AEEFFD0454}" type="presOf" srcId="{AB793D01-47FA-46B3-B5A2-6F959D15A8BB}" destId="{4927C19C-E30B-4A42-9CC0-E30C40F4802C}" srcOrd="0" destOrd="5" presId="urn:microsoft.com/office/officeart/2005/8/layout/bList2"/>
    <dgm:cxn modelId="{48EAA7DC-C027-44ED-8E6F-69A9B6A84FB1}" type="presOf" srcId="{6ED7D028-65D1-4512-98A4-2A419E10CA1A}" destId="{4927C19C-E30B-4A42-9CC0-E30C40F4802C}" srcOrd="0" destOrd="2" presId="urn:microsoft.com/office/officeart/2005/8/layout/bList2"/>
    <dgm:cxn modelId="{C3C8FAEA-03E2-49C4-9610-B6EFF9B19320}" type="presOf" srcId="{8F48CA8C-B886-4EB3-8D17-88879B39F454}" destId="{DA23ED0B-74DE-4722-B5CF-3EC10166A6FB}" srcOrd="0" destOrd="2" presId="urn:microsoft.com/office/officeart/2005/8/layout/bList2"/>
    <dgm:cxn modelId="{9800D1EB-DDC0-4164-89AF-6EC8607E1089}" srcId="{C2B28C97-739C-417A-A627-109E212498C0}" destId="{AD365DDF-D93C-4918-959E-13CB7DE377DC}" srcOrd="4" destOrd="0" parTransId="{68E492C2-E19E-4299-943E-F2E53992FA31}" sibTransId="{B7BD4E16-2B21-4AA4-A3B0-0435F0623ED5}"/>
    <dgm:cxn modelId="{1510DDF2-4CBE-4BA5-8F48-698ECDA42879}" type="presOf" srcId="{9A0B2B9C-4987-4DB1-B785-ADA64CA1DF52}" destId="{BEB654EA-86C5-4629-8239-35A3D9921900}" srcOrd="0" destOrd="0" presId="urn:microsoft.com/office/officeart/2005/8/layout/bList2"/>
    <dgm:cxn modelId="{F6C95FF5-9D6D-481E-96CF-AC9E9EC64960}" type="presOf" srcId="{C2B28C97-739C-417A-A627-109E212498C0}" destId="{436F6FA2-7D1B-49BD-8155-AA3AC19039FE}" srcOrd="1" destOrd="0" presId="urn:microsoft.com/office/officeart/2005/8/layout/bList2"/>
    <dgm:cxn modelId="{35E744F6-55CC-46AE-83F8-2A781DF99BBA}" srcId="{6A8098B1-7E58-440A-8CAE-BB3E68C5ABFB}" destId="{43DDC696-D100-454D-9AB0-A0434253F5C4}" srcOrd="4" destOrd="0" parTransId="{799A4840-4708-4FF3-B6CE-238B1974DEB4}" sibTransId="{61BD7AF3-907A-4393-A463-14ECFC825280}"/>
    <dgm:cxn modelId="{4DA4C2FA-DBB5-41D5-8EAA-C8DA0B107212}" type="presOf" srcId="{7FB826F1-5CB7-43E8-AD39-DD049AD72B91}" destId="{B893BE2E-5051-4ABC-94FC-BEE56BE305E1}" srcOrd="0" destOrd="0" presId="urn:microsoft.com/office/officeart/2005/8/layout/bList2"/>
    <dgm:cxn modelId="{ED44DBA5-AC9D-44C8-87DC-6D2D8BCFE221}" type="presParOf" srcId="{A024B86C-AFD2-4700-9926-43215E99B9A2}" destId="{EAEAFC59-9702-457E-B7B2-1D75BD26E24E}" srcOrd="0" destOrd="0" presId="urn:microsoft.com/office/officeart/2005/8/layout/bList2"/>
    <dgm:cxn modelId="{E57F65B1-8EC6-45AF-AB6A-D572DD1790DE}" type="presParOf" srcId="{EAEAFC59-9702-457E-B7B2-1D75BD26E24E}" destId="{DA23ED0B-74DE-4722-B5CF-3EC10166A6FB}" srcOrd="0" destOrd="0" presId="urn:microsoft.com/office/officeart/2005/8/layout/bList2"/>
    <dgm:cxn modelId="{AF78C9FA-BDBC-466D-9FEB-F0A0A3413DA5}" type="presParOf" srcId="{EAEAFC59-9702-457E-B7B2-1D75BD26E24E}" destId="{BEB654EA-86C5-4629-8239-35A3D9921900}" srcOrd="1" destOrd="0" presId="urn:microsoft.com/office/officeart/2005/8/layout/bList2"/>
    <dgm:cxn modelId="{96C5CF03-A846-4B2B-8624-CD2A7A0494DC}" type="presParOf" srcId="{EAEAFC59-9702-457E-B7B2-1D75BD26E24E}" destId="{81026772-8E84-4890-87AC-77A35B0FECFE}" srcOrd="2" destOrd="0" presId="urn:microsoft.com/office/officeart/2005/8/layout/bList2"/>
    <dgm:cxn modelId="{38251698-DF49-4F25-BFE9-FAE4B30268EB}" type="presParOf" srcId="{EAEAFC59-9702-457E-B7B2-1D75BD26E24E}" destId="{EC47F581-DE2A-4077-9B5E-60F1F33ECE30}" srcOrd="3" destOrd="0" presId="urn:microsoft.com/office/officeart/2005/8/layout/bList2"/>
    <dgm:cxn modelId="{06EC04DD-8507-48CD-8ED8-9182F2EFAB8C}" type="presParOf" srcId="{A024B86C-AFD2-4700-9926-43215E99B9A2}" destId="{162B4D73-9185-42E8-9451-CB2C9FCEC7BE}" srcOrd="1" destOrd="0" presId="urn:microsoft.com/office/officeart/2005/8/layout/bList2"/>
    <dgm:cxn modelId="{13E904F4-12A0-4606-90FB-63DF5FB64DBB}" type="presParOf" srcId="{A024B86C-AFD2-4700-9926-43215E99B9A2}" destId="{D16EDD77-DC1C-4660-BBD1-DE229B888D02}" srcOrd="2" destOrd="0" presId="urn:microsoft.com/office/officeart/2005/8/layout/bList2"/>
    <dgm:cxn modelId="{DBB15305-FCDE-4BF6-B53F-4FE3D88CCB86}" type="presParOf" srcId="{D16EDD77-DC1C-4660-BBD1-DE229B888D02}" destId="{B893BE2E-5051-4ABC-94FC-BEE56BE305E1}" srcOrd="0" destOrd="0" presId="urn:microsoft.com/office/officeart/2005/8/layout/bList2"/>
    <dgm:cxn modelId="{B76A1B6E-1D7A-4FD2-8C37-104636924945}" type="presParOf" srcId="{D16EDD77-DC1C-4660-BBD1-DE229B888D02}" destId="{E6CECBBE-4E43-48C1-9284-4F445163BC05}" srcOrd="1" destOrd="0" presId="urn:microsoft.com/office/officeart/2005/8/layout/bList2"/>
    <dgm:cxn modelId="{C00CD1FA-32AB-439D-A998-6BA7E65D10D2}" type="presParOf" srcId="{D16EDD77-DC1C-4660-BBD1-DE229B888D02}" destId="{BDF30AED-EBE5-4BCF-923C-2428ACF51852}" srcOrd="2" destOrd="0" presId="urn:microsoft.com/office/officeart/2005/8/layout/bList2"/>
    <dgm:cxn modelId="{07A03C6A-053F-4103-A119-3225F5DAEEAF}" type="presParOf" srcId="{D16EDD77-DC1C-4660-BBD1-DE229B888D02}" destId="{FB84AF8C-A27B-4D8A-90DD-ADBEB33E835D}" srcOrd="3" destOrd="0" presId="urn:microsoft.com/office/officeart/2005/8/layout/bList2"/>
    <dgm:cxn modelId="{D10CED31-62A4-4A7A-B64C-C033D926266D}" type="presParOf" srcId="{A024B86C-AFD2-4700-9926-43215E99B9A2}" destId="{546274DE-7CB0-4533-86EB-E0B381953640}" srcOrd="3" destOrd="0" presId="urn:microsoft.com/office/officeart/2005/8/layout/bList2"/>
    <dgm:cxn modelId="{DA6BDB75-375D-406E-8FC2-DD1272D46D4F}" type="presParOf" srcId="{A024B86C-AFD2-4700-9926-43215E99B9A2}" destId="{72B3342C-6D5A-4E75-B9ED-6000B7786485}" srcOrd="4" destOrd="0" presId="urn:microsoft.com/office/officeart/2005/8/layout/bList2"/>
    <dgm:cxn modelId="{3BC47468-01E4-41BD-B954-183BE01E6568}" type="presParOf" srcId="{72B3342C-6D5A-4E75-B9ED-6000B7786485}" destId="{4927C19C-E30B-4A42-9CC0-E30C40F4802C}" srcOrd="0" destOrd="0" presId="urn:microsoft.com/office/officeart/2005/8/layout/bList2"/>
    <dgm:cxn modelId="{9F8A470E-AFE5-40A9-8F79-2889965328DC}" type="presParOf" srcId="{72B3342C-6D5A-4E75-B9ED-6000B7786485}" destId="{A43913D3-7C22-4EAA-B3DE-869BD1F0AEA8}" srcOrd="1" destOrd="0" presId="urn:microsoft.com/office/officeart/2005/8/layout/bList2"/>
    <dgm:cxn modelId="{E3AEC414-7488-48B7-B3A9-36A4A08AD83D}" type="presParOf" srcId="{72B3342C-6D5A-4E75-B9ED-6000B7786485}" destId="{436F6FA2-7D1B-49BD-8155-AA3AC19039FE}" srcOrd="2" destOrd="0" presId="urn:microsoft.com/office/officeart/2005/8/layout/bList2"/>
    <dgm:cxn modelId="{2870F37F-0F96-41F1-A465-CA11ECD2DB8C}" type="presParOf" srcId="{72B3342C-6D5A-4E75-B9ED-6000B7786485}" destId="{AB03EDCD-0FEF-44F8-AAF7-F1227D08FFEA}"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D3F84F-BE92-49F1-97F1-DD9AFD6FF237}" type="doc">
      <dgm:prSet loTypeId="urn:microsoft.com/office/officeart/2005/8/layout/bProcess3" loCatId="process" qsTypeId="urn:microsoft.com/office/officeart/2005/8/quickstyle/simple1" qsCatId="simple" csTypeId="urn:microsoft.com/office/officeart/2005/8/colors/accent0_3" csCatId="mainScheme" phldr="1"/>
      <dgm:spPr/>
      <dgm:t>
        <a:bodyPr/>
        <a:lstStyle/>
        <a:p>
          <a:endParaRPr kumimoji="1" lang="ja-JP" altLang="en-US"/>
        </a:p>
      </dgm:t>
    </dgm:pt>
    <dgm:pt modelId="{2C909DC8-4420-4E2E-91C4-5F1E46AF6A8F}">
      <dgm:prSet phldrT="[テキスト]" custT="1"/>
      <dgm:spPr>
        <a:solidFill>
          <a:srgbClr val="ED7D31">
            <a:lumMod val="75000"/>
          </a:srgbClr>
        </a:solidFill>
        <a:ln w="12700" cap="flat" cmpd="sng" algn="ctr">
          <a:solidFill>
            <a:srgbClr val="E7E6E6">
              <a:hueOff val="0"/>
              <a:satOff val="0"/>
              <a:lumOff val="0"/>
              <a:alphaOff val="0"/>
            </a:srgbClr>
          </a:solidFill>
          <a:prstDash val="solid"/>
          <a:miter lim="800000"/>
        </a:ln>
        <a:effectLst/>
      </dgm:spPr>
      <dgm:t>
        <a:bodyPr spcFirstLastPara="0" vert="horz" wrap="square" lIns="128016" tIns="128016" rIns="128016" bIns="128016" numCol="1" spcCol="1270" anchor="t" anchorCtr="0"/>
        <a:lstStyle/>
        <a:p>
          <a:pPr marL="0" lvl="0" algn="ctr" defTabSz="800100">
            <a:lnSpc>
              <a:spcPct val="90000"/>
            </a:lnSpc>
            <a:spcBef>
              <a:spcPct val="0"/>
            </a:spcBef>
            <a:spcAft>
              <a:spcPct val="35000"/>
            </a:spcAft>
            <a:buNone/>
          </a:pPr>
          <a:r>
            <a:rPr kumimoji="1" lang="ja-JP" altLang="en-US" sz="1800" b="1" kern="1200">
              <a:solidFill>
                <a:prstClr val="white"/>
              </a:solidFill>
              <a:latin typeface="Cambria" panose="02040503050406030204" pitchFamily="18" charset="0"/>
              <a:ea typeface="游ゴシック" panose="020B0400000000000000" pitchFamily="50" charset="-128"/>
              <a:cs typeface="+mn-cs"/>
            </a:rPr>
            <a:t>ベトナム人の</a:t>
          </a:r>
          <a:endParaRPr kumimoji="1" lang="en-US" altLang="ja-JP" sz="1800" b="1" kern="1200">
            <a:solidFill>
              <a:prstClr val="white"/>
            </a:solidFill>
            <a:latin typeface="Cambria" panose="02040503050406030204" pitchFamily="18" charset="0"/>
            <a:ea typeface="游ゴシック" panose="020B0400000000000000" pitchFamily="50" charset="-128"/>
            <a:cs typeface="+mn-cs"/>
          </a:endParaRPr>
        </a:p>
        <a:p>
          <a:pPr marL="0" lvl="0" algn="ctr" defTabSz="800100">
            <a:lnSpc>
              <a:spcPct val="90000"/>
            </a:lnSpc>
            <a:spcBef>
              <a:spcPct val="0"/>
            </a:spcBef>
            <a:spcAft>
              <a:spcPct val="35000"/>
            </a:spcAft>
            <a:buNone/>
          </a:pPr>
          <a:r>
            <a:rPr kumimoji="1" lang="ja-JP" altLang="en-US" sz="1800" b="1" kern="1200">
              <a:solidFill>
                <a:prstClr val="white"/>
              </a:solidFill>
              <a:latin typeface="Cambria" panose="02040503050406030204" pitchFamily="18" charset="0"/>
              <a:ea typeface="游ゴシック" panose="020B0400000000000000" pitchFamily="50" charset="-128"/>
              <a:cs typeface="+mn-cs"/>
            </a:rPr>
            <a:t>大学卒業生、</a:t>
          </a:r>
          <a:endParaRPr kumimoji="1" lang="en-US" altLang="ja-JP" sz="1800" b="1" kern="1200">
            <a:solidFill>
              <a:prstClr val="white"/>
            </a:solidFill>
            <a:latin typeface="Cambria" panose="02040503050406030204" pitchFamily="18" charset="0"/>
            <a:ea typeface="游ゴシック" panose="020B0400000000000000" pitchFamily="50" charset="-128"/>
            <a:cs typeface="+mn-cs"/>
          </a:endParaRPr>
        </a:p>
        <a:p>
          <a:pPr marL="0" lvl="0" algn="ctr" defTabSz="800100">
            <a:lnSpc>
              <a:spcPct val="90000"/>
            </a:lnSpc>
            <a:spcBef>
              <a:spcPct val="0"/>
            </a:spcBef>
            <a:spcAft>
              <a:spcPct val="35000"/>
            </a:spcAft>
            <a:buNone/>
          </a:pPr>
          <a:r>
            <a:rPr kumimoji="1" lang="ja-JP" altLang="en-US" sz="1800" b="1" kern="1200">
              <a:latin typeface="Cambria" panose="02040503050406030204" pitchFamily="18" charset="0"/>
            </a:rPr>
            <a:t>各職種の労働者</a:t>
          </a:r>
          <a:endParaRPr kumimoji="1" lang="ja-JP" altLang="en-US" sz="1800" b="1" kern="1200" dirty="0">
            <a:solidFill>
              <a:prstClr val="white"/>
            </a:solidFill>
            <a:latin typeface="Cambria" panose="02040503050406030204" pitchFamily="18" charset="0"/>
            <a:ea typeface="游ゴシック" panose="020B0400000000000000" pitchFamily="50" charset="-128"/>
            <a:cs typeface="+mn-cs"/>
          </a:endParaRPr>
        </a:p>
      </dgm:t>
    </dgm:pt>
    <dgm:pt modelId="{6C8A1852-6565-4D81-B3B9-DE6BA88B384A}" type="parTrans" cxnId="{25FB5F0C-8192-4863-91C6-6336665F0837}">
      <dgm:prSet/>
      <dgm:spPr/>
      <dgm:t>
        <a:bodyPr/>
        <a:lstStyle/>
        <a:p>
          <a:endParaRPr kumimoji="1" lang="ja-JP" altLang="en-US" sz="1800">
            <a:latin typeface="Cambria" panose="02040503050406030204" pitchFamily="18" charset="0"/>
          </a:endParaRPr>
        </a:p>
      </dgm:t>
    </dgm:pt>
    <dgm:pt modelId="{59B8B361-B038-484A-8C32-5602B42A3927}" type="sibTrans" cxnId="{25FB5F0C-8192-4863-91C6-6336665F0837}">
      <dgm:prSet custT="1"/>
      <dgm:spPr>
        <a:noFill/>
        <a:ln w="63500" cap="flat" cmpd="dbl" algn="ctr">
          <a:solidFill>
            <a:srgbClr val="002060"/>
          </a:solidFill>
          <a:prstDash val="solid"/>
          <a:miter lim="800000"/>
          <a:tailEnd type="triangle"/>
        </a:ln>
        <a:effectLst/>
      </dgm:spPr>
      <dgm:t>
        <a:bodyPr spcFirstLastPara="0" vert="horz" wrap="square" lIns="12700" tIns="0" rIns="12700" bIns="0" numCol="1" spcCol="1270" anchor="ctr" anchorCtr="0"/>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gm:t>
    </dgm:pt>
    <dgm:pt modelId="{9ADE013F-30B6-4083-ACBF-D1A66D983BC4}">
      <dgm:prSet phldrT="[テキスト]" custT="1"/>
      <dgm:spPr/>
      <dgm:t>
        <a:bodyPr anchor="t" anchorCtr="0"/>
        <a:lstStyle/>
        <a:p>
          <a:r>
            <a:rPr kumimoji="1" lang="ja-JP" altLang="en-US" sz="1800" b="1">
              <a:latin typeface="Cambria" panose="02040503050406030204" pitchFamily="18" charset="0"/>
            </a:rPr>
            <a:t>日本語</a:t>
          </a:r>
          <a:r>
            <a:rPr kumimoji="1" lang="en-US" altLang="ja-JP" sz="1800" b="1" dirty="0">
              <a:latin typeface="Cambria" panose="02040503050406030204" pitchFamily="18" charset="0"/>
            </a:rPr>
            <a:t>N3</a:t>
          </a:r>
          <a:r>
            <a:rPr kumimoji="1" lang="ja-JP" altLang="en-US" sz="1800" b="1" dirty="0">
              <a:latin typeface="Cambria" panose="02040503050406030204" pitchFamily="18" charset="0"/>
            </a:rPr>
            <a:t>まで教育</a:t>
          </a:r>
        </a:p>
      </dgm:t>
    </dgm:pt>
    <dgm:pt modelId="{615AF344-A689-4C01-8B44-4FABF41CEC8C}" type="parTrans" cxnId="{69E560FD-A5DE-4532-9625-F13AEAFDCEB0}">
      <dgm:prSet/>
      <dgm:spPr/>
      <dgm:t>
        <a:bodyPr/>
        <a:lstStyle/>
        <a:p>
          <a:endParaRPr kumimoji="1" lang="ja-JP" altLang="en-US" sz="1800">
            <a:latin typeface="Cambria" panose="02040503050406030204" pitchFamily="18" charset="0"/>
          </a:endParaRPr>
        </a:p>
      </dgm:t>
    </dgm:pt>
    <dgm:pt modelId="{FF51279B-E4B3-4558-B93E-9A1131EFCDD0}" type="sibTrans" cxnId="{69E560FD-A5DE-4532-9625-F13AEAFDCEB0}">
      <dgm:prSet custT="1"/>
      <dgm:spPr>
        <a:noFill/>
        <a:ln w="63500" cap="flat" cmpd="dbl" algn="ctr">
          <a:solidFill>
            <a:srgbClr val="002060"/>
          </a:solidFill>
          <a:prstDash val="solid"/>
          <a:miter lim="800000"/>
          <a:tailEnd type="triangle"/>
        </a:ln>
        <a:effectLst/>
      </dgm:spPr>
      <dgm:t>
        <a:bodyPr spcFirstLastPara="0" vert="horz" wrap="square" lIns="12700" tIns="0" rIns="12700" bIns="0" numCol="1" spcCol="1270" anchor="ctr" anchorCtr="0"/>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gm:t>
    </dgm:pt>
    <dgm:pt modelId="{6BEFDEC9-7E3B-498F-86C5-0BF99512C54C}">
      <dgm:prSet phldrT="[テキスト]" custT="1"/>
      <dgm:spPr/>
      <dgm:t>
        <a:bodyPr anchor="t" anchorCtr="0"/>
        <a:lstStyle/>
        <a:p>
          <a:r>
            <a:rPr kumimoji="1" lang="ja-JP" altLang="en-US" sz="1800" b="1" dirty="0">
              <a:latin typeface="Cambria" panose="02040503050406030204" pitchFamily="18" charset="0"/>
            </a:rPr>
            <a:t>　日本語</a:t>
          </a:r>
          <a:r>
            <a:rPr kumimoji="1" lang="en-US" altLang="ja-JP" sz="1800" b="1" dirty="0">
              <a:latin typeface="Cambria" panose="02040503050406030204" pitchFamily="18" charset="0"/>
            </a:rPr>
            <a:t>N2</a:t>
          </a:r>
          <a:r>
            <a:rPr kumimoji="1" lang="ja-JP" altLang="en-US" sz="1800" b="1" dirty="0">
              <a:latin typeface="Cambria" panose="02040503050406030204" pitchFamily="18" charset="0"/>
            </a:rPr>
            <a:t>・</a:t>
          </a:r>
          <a:r>
            <a:rPr kumimoji="1" lang="en-US" altLang="ja-JP" sz="1800" b="1" dirty="0">
              <a:latin typeface="Cambria" panose="02040503050406030204" pitchFamily="18" charset="0"/>
            </a:rPr>
            <a:t>N1</a:t>
          </a:r>
          <a:r>
            <a:rPr kumimoji="1" lang="ja-JP" altLang="en-US" sz="1800" b="1" dirty="0">
              <a:latin typeface="Cambria" panose="02040503050406030204" pitchFamily="18" charset="0"/>
            </a:rPr>
            <a:t>まで教育</a:t>
          </a:r>
        </a:p>
      </dgm:t>
    </dgm:pt>
    <dgm:pt modelId="{45425C58-6B91-492B-ADA3-5316340B078D}" type="parTrans" cxnId="{CD3FDEC1-DC40-4A20-9D43-2785BDFC1F82}">
      <dgm:prSet/>
      <dgm:spPr/>
      <dgm:t>
        <a:bodyPr/>
        <a:lstStyle/>
        <a:p>
          <a:endParaRPr kumimoji="1" lang="ja-JP" altLang="en-US" sz="1800">
            <a:latin typeface="Cambria" panose="02040503050406030204" pitchFamily="18" charset="0"/>
          </a:endParaRPr>
        </a:p>
      </dgm:t>
    </dgm:pt>
    <dgm:pt modelId="{C06F6378-C161-4097-B9FF-2B5D3C902285}" type="sibTrans" cxnId="{CD3FDEC1-DC40-4A20-9D43-2785BDFC1F82}">
      <dgm:prSet custT="1"/>
      <dgm:spPr>
        <a:noFill/>
        <a:ln w="63500" cap="flat" cmpd="dbl" algn="ctr">
          <a:solidFill>
            <a:srgbClr val="002060"/>
          </a:solidFill>
          <a:prstDash val="solid"/>
          <a:miter lim="800000"/>
          <a:tailEnd type="triangle"/>
        </a:ln>
        <a:effectLst/>
      </dgm:spPr>
      <dgm:t>
        <a:bodyPr spcFirstLastPara="0" vert="horz" wrap="square" lIns="12700" tIns="0" rIns="12700" bIns="0" numCol="1" spcCol="1270" anchor="ctr" anchorCtr="0"/>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gm:t>
    </dgm:pt>
    <dgm:pt modelId="{AE6509BA-12BE-4FE2-B5E8-BE1FC5244022}">
      <dgm:prSet phldrT="[テキスト]" custT="1"/>
      <dgm:spPr/>
      <dgm:t>
        <a:bodyPr anchor="t" anchorCtr="0"/>
        <a:lstStyle/>
        <a:p>
          <a:endParaRPr kumimoji="1" lang="ja-JP" altLang="en-US" sz="1800">
            <a:latin typeface="Cambria" panose="02040503050406030204" pitchFamily="18" charset="0"/>
          </a:endParaRPr>
        </a:p>
      </dgm:t>
    </dgm:pt>
    <dgm:pt modelId="{7102ADC1-6D5F-4AAB-B457-28E486782649}" type="parTrans" cxnId="{849F7D9E-B593-4C99-B945-F93D5D8E4DC3}">
      <dgm:prSet/>
      <dgm:spPr/>
      <dgm:t>
        <a:bodyPr/>
        <a:lstStyle/>
        <a:p>
          <a:endParaRPr kumimoji="1" lang="ja-JP" altLang="en-US" sz="1800">
            <a:latin typeface="Cambria" panose="02040503050406030204" pitchFamily="18" charset="0"/>
          </a:endParaRPr>
        </a:p>
      </dgm:t>
    </dgm:pt>
    <dgm:pt modelId="{199A02BA-6F4F-4664-B925-1519E131FDFD}" type="sibTrans" cxnId="{849F7D9E-B593-4C99-B945-F93D5D8E4DC3}">
      <dgm:prSet custT="1"/>
      <dgm:spPr>
        <a:noFill/>
        <a:ln w="63500" cap="flat" cmpd="dbl" algn="ctr">
          <a:solidFill>
            <a:srgbClr val="002060"/>
          </a:solidFill>
          <a:prstDash val="solid"/>
          <a:miter lim="800000"/>
          <a:tailEnd type="triangle"/>
        </a:ln>
        <a:effectLst/>
      </dgm:spPr>
      <dgm:t>
        <a:bodyPr spcFirstLastPara="0" vert="horz" wrap="square" lIns="12700" tIns="0" rIns="12700" bIns="0" numCol="1" spcCol="1270" anchor="ctr" anchorCtr="0"/>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gm:t>
    </dgm:pt>
    <dgm:pt modelId="{62DB9B9E-65F6-4123-8601-5025F5D100E8}">
      <dgm:prSet phldrT="[テキスト]" custT="1"/>
      <dgm:spPr/>
      <dgm:t>
        <a:bodyPr anchor="t" anchorCtr="0"/>
        <a:lstStyle/>
        <a:p>
          <a:endParaRPr kumimoji="1" lang="ja-JP" altLang="en-US" sz="1800">
            <a:latin typeface="Cambria" panose="02040503050406030204" pitchFamily="18" charset="0"/>
          </a:endParaRPr>
        </a:p>
      </dgm:t>
    </dgm:pt>
    <dgm:pt modelId="{F55F280E-9611-47DD-929A-F00BC3A51735}" type="parTrans" cxnId="{885D8158-41D2-4526-8A1C-61BC3E3AA5BD}">
      <dgm:prSet/>
      <dgm:spPr/>
      <dgm:t>
        <a:bodyPr/>
        <a:lstStyle/>
        <a:p>
          <a:endParaRPr kumimoji="1" lang="ja-JP" altLang="en-US" sz="1800">
            <a:latin typeface="Cambria" panose="02040503050406030204" pitchFamily="18" charset="0"/>
          </a:endParaRPr>
        </a:p>
      </dgm:t>
    </dgm:pt>
    <dgm:pt modelId="{A04F471C-7B09-4DBE-98D1-4448BE090EC1}" type="sibTrans" cxnId="{885D8158-41D2-4526-8A1C-61BC3E3AA5BD}">
      <dgm:prSet custT="1"/>
      <dgm:spPr>
        <a:noFill/>
        <a:ln w="63500" cap="flat" cmpd="dbl" algn="ctr">
          <a:solidFill>
            <a:srgbClr val="002060"/>
          </a:solidFill>
          <a:prstDash val="solid"/>
          <a:miter lim="800000"/>
          <a:tailEnd type="triangle"/>
        </a:ln>
        <a:effectLst/>
      </dgm:spPr>
      <dgm:t>
        <a:bodyPr spcFirstLastPara="0" vert="horz" wrap="square" lIns="12700" tIns="0" rIns="12700" bIns="0" numCol="1" spcCol="1270" anchor="ctr" anchorCtr="0"/>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gm:t>
    </dgm:pt>
    <dgm:pt modelId="{B3E70711-E92E-4F1D-9632-925DF193AD3E}">
      <dgm:prSet custT="1"/>
      <dgm:spPr/>
      <dgm:t>
        <a:bodyPr spcFirstLastPara="0" vert="horz" wrap="square" lIns="128016" tIns="128016" rIns="128016" bIns="128016" numCol="1" spcCol="1270" anchor="t" anchorCtr="0"/>
        <a:lstStyle/>
        <a:p>
          <a:pPr marL="0" lvl="0" indent="0" algn="ctr" defTabSz="800100">
            <a:lnSpc>
              <a:spcPct val="90000"/>
            </a:lnSpc>
            <a:spcBef>
              <a:spcPct val="0"/>
            </a:spcBef>
            <a:spcAft>
              <a:spcPct val="35000"/>
            </a:spcAft>
            <a:buNone/>
          </a:pPr>
          <a:endParaRPr kumimoji="1" lang="ja-JP" altLang="en-US" sz="1800" kern="1200">
            <a:solidFill>
              <a:prstClr val="white"/>
            </a:solidFill>
            <a:latin typeface="Cambria" panose="02040503050406030204" pitchFamily="18" charset="0"/>
            <a:ea typeface="游ゴシック" panose="020B0400000000000000" pitchFamily="50" charset="-128"/>
            <a:cs typeface="+mn-cs"/>
          </a:endParaRPr>
        </a:p>
      </dgm:t>
    </dgm:pt>
    <dgm:pt modelId="{8AFF32F9-7F6A-469E-ACFE-E1B09E375B64}" type="parTrans" cxnId="{9AF31CB8-429D-4163-BC37-CC11D3603CF1}">
      <dgm:prSet/>
      <dgm:spPr/>
      <dgm:t>
        <a:bodyPr/>
        <a:lstStyle/>
        <a:p>
          <a:endParaRPr kumimoji="1" lang="ja-JP" altLang="en-US"/>
        </a:p>
      </dgm:t>
    </dgm:pt>
    <dgm:pt modelId="{D9C9CA9A-66A3-4C49-8150-333D541FE7D7}" type="sibTrans" cxnId="{9AF31CB8-429D-4163-BC37-CC11D3603CF1}">
      <dgm:prSet/>
      <dgm:spPr/>
      <dgm:t>
        <a:bodyPr/>
        <a:lstStyle/>
        <a:p>
          <a:endParaRPr kumimoji="1" lang="ja-JP" altLang="en-US">
            <a:latin typeface="Cambria" panose="02040503050406030204" pitchFamily="18" charset="0"/>
          </a:endParaRPr>
        </a:p>
      </dgm:t>
    </dgm:pt>
    <dgm:pt modelId="{E4F77EA1-516A-46C4-A908-CCF312B230E0}" type="pres">
      <dgm:prSet presAssocID="{7BD3F84F-BE92-49F1-97F1-DD9AFD6FF237}" presName="Name0" presStyleCnt="0">
        <dgm:presLayoutVars>
          <dgm:dir/>
          <dgm:resizeHandles val="exact"/>
        </dgm:presLayoutVars>
      </dgm:prSet>
      <dgm:spPr/>
    </dgm:pt>
    <dgm:pt modelId="{A038704C-B60E-4963-BCF1-C1A56D881C7E}" type="pres">
      <dgm:prSet presAssocID="{2C909DC8-4420-4E2E-91C4-5F1E46AF6A8F}" presName="node" presStyleLbl="node1" presStyleIdx="0" presStyleCnt="6">
        <dgm:presLayoutVars>
          <dgm:bulletEnabled val="1"/>
        </dgm:presLayoutVars>
      </dgm:prSet>
      <dgm:spPr>
        <a:xfrm>
          <a:off x="106698" y="2317"/>
          <a:ext cx="3004126" cy="1802476"/>
        </a:xfrm>
        <a:prstGeom prst="rect">
          <a:avLst/>
        </a:prstGeom>
      </dgm:spPr>
    </dgm:pt>
    <dgm:pt modelId="{89ED063D-FF54-4986-B651-D11623295E10}" type="pres">
      <dgm:prSet presAssocID="{59B8B361-B038-484A-8C32-5602B42A3927}" presName="sibTrans" presStyleLbl="sibTrans1D1" presStyleIdx="0" presStyleCnt="5"/>
      <dgm:spPr>
        <a:xfrm>
          <a:off x="3109025" y="857835"/>
          <a:ext cx="660349" cy="91440"/>
        </a:xfrm>
        <a:custGeom>
          <a:avLst/>
          <a:gdLst/>
          <a:ahLst/>
          <a:cxnLst/>
          <a:rect l="0" t="0" r="0" b="0"/>
          <a:pathLst>
            <a:path>
              <a:moveTo>
                <a:pt x="0" y="45720"/>
              </a:moveTo>
              <a:lnTo>
                <a:pt x="660349" y="45720"/>
              </a:lnTo>
            </a:path>
          </a:pathLst>
        </a:custGeom>
      </dgm:spPr>
    </dgm:pt>
    <dgm:pt modelId="{105C09E0-72A1-4749-ABBC-0C525E42D509}" type="pres">
      <dgm:prSet presAssocID="{59B8B361-B038-484A-8C32-5602B42A3927}" presName="connectorText" presStyleLbl="sibTrans1D1" presStyleIdx="0" presStyleCnt="5"/>
      <dgm:spPr/>
    </dgm:pt>
    <dgm:pt modelId="{03C89754-5222-482F-BC0C-2725D859B576}" type="pres">
      <dgm:prSet presAssocID="{9ADE013F-30B6-4083-ACBF-D1A66D983BC4}" presName="node" presStyleLbl="node1" presStyleIdx="1" presStyleCnt="6">
        <dgm:presLayoutVars>
          <dgm:bulletEnabled val="1"/>
        </dgm:presLayoutVars>
      </dgm:prSet>
      <dgm:spPr/>
    </dgm:pt>
    <dgm:pt modelId="{6814791B-A413-4012-BE21-0B1268106DA4}" type="pres">
      <dgm:prSet presAssocID="{FF51279B-E4B3-4558-B93E-9A1131EFCDD0}" presName="sibTrans" presStyleLbl="sibTrans1D1" presStyleIdx="1" presStyleCnt="5"/>
      <dgm:spPr>
        <a:xfrm>
          <a:off x="6804100" y="857835"/>
          <a:ext cx="660349" cy="91440"/>
        </a:xfrm>
        <a:custGeom>
          <a:avLst/>
          <a:gdLst/>
          <a:ahLst/>
          <a:cxnLst/>
          <a:rect l="0" t="0" r="0" b="0"/>
          <a:pathLst>
            <a:path>
              <a:moveTo>
                <a:pt x="0" y="45720"/>
              </a:moveTo>
              <a:lnTo>
                <a:pt x="660349" y="45720"/>
              </a:lnTo>
            </a:path>
          </a:pathLst>
        </a:custGeom>
      </dgm:spPr>
    </dgm:pt>
    <dgm:pt modelId="{19FA3685-A4B8-4E60-BB8B-7130F745A158}" type="pres">
      <dgm:prSet presAssocID="{FF51279B-E4B3-4558-B93E-9A1131EFCDD0}" presName="connectorText" presStyleLbl="sibTrans1D1" presStyleIdx="1" presStyleCnt="5"/>
      <dgm:spPr/>
    </dgm:pt>
    <dgm:pt modelId="{0CF39B41-8516-4AA0-8863-5D6C71CAE94A}" type="pres">
      <dgm:prSet presAssocID="{6BEFDEC9-7E3B-498F-86C5-0BF99512C54C}" presName="node" presStyleLbl="node1" presStyleIdx="2" presStyleCnt="6">
        <dgm:presLayoutVars>
          <dgm:bulletEnabled val="1"/>
        </dgm:presLayoutVars>
      </dgm:prSet>
      <dgm:spPr/>
    </dgm:pt>
    <dgm:pt modelId="{5F24FD12-86BD-4D77-BCE7-0791544CCC02}" type="pres">
      <dgm:prSet presAssocID="{C06F6378-C161-4097-B9FF-2B5D3C902285}" presName="sibTrans" presStyleLbl="sibTrans1D1" presStyleIdx="2" presStyleCnt="5"/>
      <dgm:spPr>
        <a:xfrm>
          <a:off x="1608761" y="1802993"/>
          <a:ext cx="7390151" cy="660349"/>
        </a:xfrm>
        <a:custGeom>
          <a:avLst/>
          <a:gdLst/>
          <a:ahLst/>
          <a:cxnLst/>
          <a:rect l="0" t="0" r="0" b="0"/>
          <a:pathLst>
            <a:path>
              <a:moveTo>
                <a:pt x="7390151" y="0"/>
              </a:moveTo>
              <a:lnTo>
                <a:pt x="7390151" y="347274"/>
              </a:lnTo>
              <a:lnTo>
                <a:pt x="0" y="347274"/>
              </a:lnTo>
              <a:lnTo>
                <a:pt x="0" y="660349"/>
              </a:lnTo>
            </a:path>
          </a:pathLst>
        </a:custGeom>
      </dgm:spPr>
    </dgm:pt>
    <dgm:pt modelId="{BBA7B601-D46A-4787-9097-44B48E5E5EEA}" type="pres">
      <dgm:prSet presAssocID="{C06F6378-C161-4097-B9FF-2B5D3C902285}" presName="connectorText" presStyleLbl="sibTrans1D1" presStyleIdx="2" presStyleCnt="5"/>
      <dgm:spPr/>
    </dgm:pt>
    <dgm:pt modelId="{E45795F3-C78A-49B4-8705-19BB9B28C783}" type="pres">
      <dgm:prSet presAssocID="{AE6509BA-12BE-4FE2-B5E8-BE1FC5244022}" presName="node" presStyleLbl="node1" presStyleIdx="3" presStyleCnt="6">
        <dgm:presLayoutVars>
          <dgm:bulletEnabled val="1"/>
        </dgm:presLayoutVars>
      </dgm:prSet>
      <dgm:spPr/>
    </dgm:pt>
    <dgm:pt modelId="{5DB2D0FD-0D02-40BC-9B00-2FEA62671355}" type="pres">
      <dgm:prSet presAssocID="{199A02BA-6F4F-4664-B925-1519E131FDFD}" presName="sibTrans" presStyleLbl="sibTrans1D1" presStyleIdx="3" presStyleCnt="5"/>
      <dgm:spPr>
        <a:xfrm>
          <a:off x="3109025" y="3351261"/>
          <a:ext cx="660349" cy="91440"/>
        </a:xfrm>
        <a:custGeom>
          <a:avLst/>
          <a:gdLst/>
          <a:ahLst/>
          <a:cxnLst/>
          <a:rect l="0" t="0" r="0" b="0"/>
          <a:pathLst>
            <a:path>
              <a:moveTo>
                <a:pt x="0" y="45720"/>
              </a:moveTo>
              <a:lnTo>
                <a:pt x="660349" y="45720"/>
              </a:lnTo>
            </a:path>
          </a:pathLst>
        </a:custGeom>
      </dgm:spPr>
    </dgm:pt>
    <dgm:pt modelId="{00875F5D-0737-4F15-8497-6975B70BB58A}" type="pres">
      <dgm:prSet presAssocID="{199A02BA-6F4F-4664-B925-1519E131FDFD}" presName="connectorText" presStyleLbl="sibTrans1D1" presStyleIdx="3" presStyleCnt="5"/>
      <dgm:spPr/>
    </dgm:pt>
    <dgm:pt modelId="{A54D61A6-BE22-4865-9955-98D935665FE4}" type="pres">
      <dgm:prSet presAssocID="{62DB9B9E-65F6-4123-8601-5025F5D100E8}" presName="node" presStyleLbl="node1" presStyleIdx="4" presStyleCnt="6">
        <dgm:presLayoutVars>
          <dgm:bulletEnabled val="1"/>
        </dgm:presLayoutVars>
      </dgm:prSet>
      <dgm:spPr/>
    </dgm:pt>
    <dgm:pt modelId="{F4D22C7E-0243-46C7-B36D-1A2643DEA6CA}" type="pres">
      <dgm:prSet presAssocID="{A04F471C-7B09-4DBE-98D1-4448BE090EC1}" presName="sibTrans" presStyleLbl="sibTrans1D1" presStyleIdx="4" presStyleCnt="5"/>
      <dgm:spPr>
        <a:xfrm>
          <a:off x="6804100" y="3351261"/>
          <a:ext cx="660349" cy="91440"/>
        </a:xfrm>
        <a:custGeom>
          <a:avLst/>
          <a:gdLst/>
          <a:ahLst/>
          <a:cxnLst/>
          <a:rect l="0" t="0" r="0" b="0"/>
          <a:pathLst>
            <a:path>
              <a:moveTo>
                <a:pt x="0" y="45720"/>
              </a:moveTo>
              <a:lnTo>
                <a:pt x="660349" y="45720"/>
              </a:lnTo>
            </a:path>
          </a:pathLst>
        </a:custGeom>
      </dgm:spPr>
    </dgm:pt>
    <dgm:pt modelId="{93D45F41-A0FE-4C63-A923-35079032F323}" type="pres">
      <dgm:prSet presAssocID="{A04F471C-7B09-4DBE-98D1-4448BE090EC1}" presName="connectorText" presStyleLbl="sibTrans1D1" presStyleIdx="4" presStyleCnt="5"/>
      <dgm:spPr/>
    </dgm:pt>
    <dgm:pt modelId="{2945CD85-539A-407C-9140-23F35998ABEF}" type="pres">
      <dgm:prSet presAssocID="{B3E70711-E92E-4F1D-9632-925DF193AD3E}" presName="node" presStyleLbl="node1" presStyleIdx="5" presStyleCnt="6">
        <dgm:presLayoutVars>
          <dgm:bulletEnabled val="1"/>
        </dgm:presLayoutVars>
      </dgm:prSet>
      <dgm:spPr>
        <a:xfrm>
          <a:off x="7496849" y="2495743"/>
          <a:ext cx="3004126" cy="1802476"/>
        </a:xfrm>
        <a:prstGeom prst="rect">
          <a:avLst/>
        </a:prstGeom>
      </dgm:spPr>
    </dgm:pt>
  </dgm:ptLst>
  <dgm:cxnLst>
    <dgm:cxn modelId="{3CAB620B-7BAF-4530-914B-069FE23BA13B}" type="presOf" srcId="{59B8B361-B038-484A-8C32-5602B42A3927}" destId="{89ED063D-FF54-4986-B651-D11623295E10}" srcOrd="0" destOrd="0" presId="urn:microsoft.com/office/officeart/2005/8/layout/bProcess3"/>
    <dgm:cxn modelId="{25FB5F0C-8192-4863-91C6-6336665F0837}" srcId="{7BD3F84F-BE92-49F1-97F1-DD9AFD6FF237}" destId="{2C909DC8-4420-4E2E-91C4-5F1E46AF6A8F}" srcOrd="0" destOrd="0" parTransId="{6C8A1852-6565-4D81-B3B9-DE6BA88B384A}" sibTransId="{59B8B361-B038-484A-8C32-5602B42A3927}"/>
    <dgm:cxn modelId="{30970D61-7249-45C2-8D02-55F826BA853E}" type="presOf" srcId="{B3E70711-E92E-4F1D-9632-925DF193AD3E}" destId="{2945CD85-539A-407C-9140-23F35998ABEF}" srcOrd="0" destOrd="0" presId="urn:microsoft.com/office/officeart/2005/8/layout/bProcess3"/>
    <dgm:cxn modelId="{71F1494E-9455-4904-B300-C2B029A2F1EF}" type="presOf" srcId="{199A02BA-6F4F-4664-B925-1519E131FDFD}" destId="{00875F5D-0737-4F15-8497-6975B70BB58A}" srcOrd="1" destOrd="0" presId="urn:microsoft.com/office/officeart/2005/8/layout/bProcess3"/>
    <dgm:cxn modelId="{CCBBDB4E-AF45-4EC2-8E00-39CBA5237B1B}" type="presOf" srcId="{C06F6378-C161-4097-B9FF-2B5D3C902285}" destId="{BBA7B601-D46A-4787-9097-44B48E5E5EEA}" srcOrd="1" destOrd="0" presId="urn:microsoft.com/office/officeart/2005/8/layout/bProcess3"/>
    <dgm:cxn modelId="{317F1B73-025B-4272-AB73-0FBF2F40E84A}" type="presOf" srcId="{62DB9B9E-65F6-4123-8601-5025F5D100E8}" destId="{A54D61A6-BE22-4865-9955-98D935665FE4}" srcOrd="0" destOrd="0" presId="urn:microsoft.com/office/officeart/2005/8/layout/bProcess3"/>
    <dgm:cxn modelId="{CD8B5876-5110-40B9-980D-FD8942B2768A}" type="presOf" srcId="{9ADE013F-30B6-4083-ACBF-D1A66D983BC4}" destId="{03C89754-5222-482F-BC0C-2725D859B576}" srcOrd="0" destOrd="0" presId="urn:microsoft.com/office/officeart/2005/8/layout/bProcess3"/>
    <dgm:cxn modelId="{885D8158-41D2-4526-8A1C-61BC3E3AA5BD}" srcId="{7BD3F84F-BE92-49F1-97F1-DD9AFD6FF237}" destId="{62DB9B9E-65F6-4123-8601-5025F5D100E8}" srcOrd="4" destOrd="0" parTransId="{F55F280E-9611-47DD-929A-F00BC3A51735}" sibTransId="{A04F471C-7B09-4DBE-98D1-4448BE090EC1}"/>
    <dgm:cxn modelId="{9B3B4385-668B-4BED-B582-30438E16FFBB}" type="presOf" srcId="{2C909DC8-4420-4E2E-91C4-5F1E46AF6A8F}" destId="{A038704C-B60E-4963-BCF1-C1A56D881C7E}" srcOrd="0" destOrd="0" presId="urn:microsoft.com/office/officeart/2005/8/layout/bProcess3"/>
    <dgm:cxn modelId="{29CC4886-D753-4DF6-A57E-F27642CAB2CF}" type="presOf" srcId="{6BEFDEC9-7E3B-498F-86C5-0BF99512C54C}" destId="{0CF39B41-8516-4AA0-8863-5D6C71CAE94A}" srcOrd="0" destOrd="0" presId="urn:microsoft.com/office/officeart/2005/8/layout/bProcess3"/>
    <dgm:cxn modelId="{849F7D9E-B593-4C99-B945-F93D5D8E4DC3}" srcId="{7BD3F84F-BE92-49F1-97F1-DD9AFD6FF237}" destId="{AE6509BA-12BE-4FE2-B5E8-BE1FC5244022}" srcOrd="3" destOrd="0" parTransId="{7102ADC1-6D5F-4AAB-B457-28E486782649}" sibTransId="{199A02BA-6F4F-4664-B925-1519E131FDFD}"/>
    <dgm:cxn modelId="{D28A6CB0-1C96-49D8-9BEE-6691B9C00365}" type="presOf" srcId="{C06F6378-C161-4097-B9FF-2B5D3C902285}" destId="{5F24FD12-86BD-4D77-BCE7-0791544CCC02}" srcOrd="0" destOrd="0" presId="urn:microsoft.com/office/officeart/2005/8/layout/bProcess3"/>
    <dgm:cxn modelId="{1B0D40B3-4197-4918-9FE1-BFF1D689DF1F}" type="presOf" srcId="{A04F471C-7B09-4DBE-98D1-4448BE090EC1}" destId="{F4D22C7E-0243-46C7-B36D-1A2643DEA6CA}" srcOrd="0" destOrd="0" presId="urn:microsoft.com/office/officeart/2005/8/layout/bProcess3"/>
    <dgm:cxn modelId="{9AF31CB8-429D-4163-BC37-CC11D3603CF1}" srcId="{7BD3F84F-BE92-49F1-97F1-DD9AFD6FF237}" destId="{B3E70711-E92E-4F1D-9632-925DF193AD3E}" srcOrd="5" destOrd="0" parTransId="{8AFF32F9-7F6A-469E-ACFE-E1B09E375B64}" sibTransId="{D9C9CA9A-66A3-4C49-8150-333D541FE7D7}"/>
    <dgm:cxn modelId="{CE33CAB8-51EB-4B77-9B0C-9FC9A5EEB27F}" type="presOf" srcId="{7BD3F84F-BE92-49F1-97F1-DD9AFD6FF237}" destId="{E4F77EA1-516A-46C4-A908-CCF312B230E0}" srcOrd="0" destOrd="0" presId="urn:microsoft.com/office/officeart/2005/8/layout/bProcess3"/>
    <dgm:cxn modelId="{CD3FDEC1-DC40-4A20-9D43-2785BDFC1F82}" srcId="{7BD3F84F-BE92-49F1-97F1-DD9AFD6FF237}" destId="{6BEFDEC9-7E3B-498F-86C5-0BF99512C54C}" srcOrd="2" destOrd="0" parTransId="{45425C58-6B91-492B-ADA3-5316340B078D}" sibTransId="{C06F6378-C161-4097-B9FF-2B5D3C902285}"/>
    <dgm:cxn modelId="{944B11CD-5117-4432-AFE9-732665AECE43}" type="presOf" srcId="{A04F471C-7B09-4DBE-98D1-4448BE090EC1}" destId="{93D45F41-A0FE-4C63-A923-35079032F323}" srcOrd="1" destOrd="0" presId="urn:microsoft.com/office/officeart/2005/8/layout/bProcess3"/>
    <dgm:cxn modelId="{A6C181CF-F8E6-4EE8-B232-C65015BDA442}" type="presOf" srcId="{FF51279B-E4B3-4558-B93E-9A1131EFCDD0}" destId="{19FA3685-A4B8-4E60-BB8B-7130F745A158}" srcOrd="1" destOrd="0" presId="urn:microsoft.com/office/officeart/2005/8/layout/bProcess3"/>
    <dgm:cxn modelId="{250CFED0-B1E7-435E-8068-DA9A17D86966}" type="presOf" srcId="{199A02BA-6F4F-4664-B925-1519E131FDFD}" destId="{5DB2D0FD-0D02-40BC-9B00-2FEA62671355}" srcOrd="0" destOrd="0" presId="urn:microsoft.com/office/officeart/2005/8/layout/bProcess3"/>
    <dgm:cxn modelId="{BFD255F1-051E-4A12-8FF6-E4E3B9607FDB}" type="presOf" srcId="{FF51279B-E4B3-4558-B93E-9A1131EFCDD0}" destId="{6814791B-A413-4012-BE21-0B1268106DA4}" srcOrd="0" destOrd="0" presId="urn:microsoft.com/office/officeart/2005/8/layout/bProcess3"/>
    <dgm:cxn modelId="{D7555FF4-8BF0-425A-892F-D84C0748D34D}" type="presOf" srcId="{AE6509BA-12BE-4FE2-B5E8-BE1FC5244022}" destId="{E45795F3-C78A-49B4-8705-19BB9B28C783}" srcOrd="0" destOrd="0" presId="urn:microsoft.com/office/officeart/2005/8/layout/bProcess3"/>
    <dgm:cxn modelId="{974BC0F6-F03F-48D6-A965-D07D48A8C685}" type="presOf" srcId="{59B8B361-B038-484A-8C32-5602B42A3927}" destId="{105C09E0-72A1-4749-ABBC-0C525E42D509}" srcOrd="1" destOrd="0" presId="urn:microsoft.com/office/officeart/2005/8/layout/bProcess3"/>
    <dgm:cxn modelId="{69E560FD-A5DE-4532-9625-F13AEAFDCEB0}" srcId="{7BD3F84F-BE92-49F1-97F1-DD9AFD6FF237}" destId="{9ADE013F-30B6-4083-ACBF-D1A66D983BC4}" srcOrd="1" destOrd="0" parTransId="{615AF344-A689-4C01-8B44-4FABF41CEC8C}" sibTransId="{FF51279B-E4B3-4558-B93E-9A1131EFCDD0}"/>
    <dgm:cxn modelId="{3BB57F6A-521F-4FE4-9D48-F7487A8D0BB2}" type="presParOf" srcId="{E4F77EA1-516A-46C4-A908-CCF312B230E0}" destId="{A038704C-B60E-4963-BCF1-C1A56D881C7E}" srcOrd="0" destOrd="0" presId="urn:microsoft.com/office/officeart/2005/8/layout/bProcess3"/>
    <dgm:cxn modelId="{C7220791-EE71-4C76-B37A-D91A286525A9}" type="presParOf" srcId="{E4F77EA1-516A-46C4-A908-CCF312B230E0}" destId="{89ED063D-FF54-4986-B651-D11623295E10}" srcOrd="1" destOrd="0" presId="urn:microsoft.com/office/officeart/2005/8/layout/bProcess3"/>
    <dgm:cxn modelId="{7174E2A4-8698-4BB9-9F36-4492F98299D6}" type="presParOf" srcId="{89ED063D-FF54-4986-B651-D11623295E10}" destId="{105C09E0-72A1-4749-ABBC-0C525E42D509}" srcOrd="0" destOrd="0" presId="urn:microsoft.com/office/officeart/2005/8/layout/bProcess3"/>
    <dgm:cxn modelId="{EF93C631-6F78-4794-96D6-92BEFD2C2CAA}" type="presParOf" srcId="{E4F77EA1-516A-46C4-A908-CCF312B230E0}" destId="{03C89754-5222-482F-BC0C-2725D859B576}" srcOrd="2" destOrd="0" presId="urn:microsoft.com/office/officeart/2005/8/layout/bProcess3"/>
    <dgm:cxn modelId="{554E3A12-835B-4016-BA14-11641379AB5C}" type="presParOf" srcId="{E4F77EA1-516A-46C4-A908-CCF312B230E0}" destId="{6814791B-A413-4012-BE21-0B1268106DA4}" srcOrd="3" destOrd="0" presId="urn:microsoft.com/office/officeart/2005/8/layout/bProcess3"/>
    <dgm:cxn modelId="{ED347A47-2460-4B99-ACDB-C4571EC6A6F1}" type="presParOf" srcId="{6814791B-A413-4012-BE21-0B1268106DA4}" destId="{19FA3685-A4B8-4E60-BB8B-7130F745A158}" srcOrd="0" destOrd="0" presId="urn:microsoft.com/office/officeart/2005/8/layout/bProcess3"/>
    <dgm:cxn modelId="{4F646B86-7E2C-40AF-B473-21E2EBC28F40}" type="presParOf" srcId="{E4F77EA1-516A-46C4-A908-CCF312B230E0}" destId="{0CF39B41-8516-4AA0-8863-5D6C71CAE94A}" srcOrd="4" destOrd="0" presId="urn:microsoft.com/office/officeart/2005/8/layout/bProcess3"/>
    <dgm:cxn modelId="{0028C44B-163E-4FC5-9B94-473187031CCD}" type="presParOf" srcId="{E4F77EA1-516A-46C4-A908-CCF312B230E0}" destId="{5F24FD12-86BD-4D77-BCE7-0791544CCC02}" srcOrd="5" destOrd="0" presId="urn:microsoft.com/office/officeart/2005/8/layout/bProcess3"/>
    <dgm:cxn modelId="{76C9BE02-65B5-4DCD-A9CD-A5400457574E}" type="presParOf" srcId="{5F24FD12-86BD-4D77-BCE7-0791544CCC02}" destId="{BBA7B601-D46A-4787-9097-44B48E5E5EEA}" srcOrd="0" destOrd="0" presId="urn:microsoft.com/office/officeart/2005/8/layout/bProcess3"/>
    <dgm:cxn modelId="{E6273BD3-CADC-42EB-B48D-A30DDF54138D}" type="presParOf" srcId="{E4F77EA1-516A-46C4-A908-CCF312B230E0}" destId="{E45795F3-C78A-49B4-8705-19BB9B28C783}" srcOrd="6" destOrd="0" presId="urn:microsoft.com/office/officeart/2005/8/layout/bProcess3"/>
    <dgm:cxn modelId="{CFC5C3AA-F9CB-4C4C-87A9-038D5F02020E}" type="presParOf" srcId="{E4F77EA1-516A-46C4-A908-CCF312B230E0}" destId="{5DB2D0FD-0D02-40BC-9B00-2FEA62671355}" srcOrd="7" destOrd="0" presId="urn:microsoft.com/office/officeart/2005/8/layout/bProcess3"/>
    <dgm:cxn modelId="{F1BFD32C-FD5B-4FFC-AD98-2968ECA74653}" type="presParOf" srcId="{5DB2D0FD-0D02-40BC-9B00-2FEA62671355}" destId="{00875F5D-0737-4F15-8497-6975B70BB58A}" srcOrd="0" destOrd="0" presId="urn:microsoft.com/office/officeart/2005/8/layout/bProcess3"/>
    <dgm:cxn modelId="{F318C68A-E68C-4A9B-AE59-B12454038D31}" type="presParOf" srcId="{E4F77EA1-516A-46C4-A908-CCF312B230E0}" destId="{A54D61A6-BE22-4865-9955-98D935665FE4}" srcOrd="8" destOrd="0" presId="urn:microsoft.com/office/officeart/2005/8/layout/bProcess3"/>
    <dgm:cxn modelId="{A31C4BD2-94E9-4F72-997C-3BCF184F617C}" type="presParOf" srcId="{E4F77EA1-516A-46C4-A908-CCF312B230E0}" destId="{F4D22C7E-0243-46C7-B36D-1A2643DEA6CA}" srcOrd="9" destOrd="0" presId="urn:microsoft.com/office/officeart/2005/8/layout/bProcess3"/>
    <dgm:cxn modelId="{BCF3FA18-DEB3-4117-BA4E-82A0DAC62B6A}" type="presParOf" srcId="{F4D22C7E-0243-46C7-B36D-1A2643DEA6CA}" destId="{93D45F41-A0FE-4C63-A923-35079032F323}" srcOrd="0" destOrd="0" presId="urn:microsoft.com/office/officeart/2005/8/layout/bProcess3"/>
    <dgm:cxn modelId="{2AE7667C-853B-45BA-BE00-171A600B83FC}" type="presParOf" srcId="{E4F77EA1-516A-46C4-A908-CCF312B230E0}" destId="{2945CD85-539A-407C-9140-23F35998ABEF}" srcOrd="10"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D3F84F-BE92-49F1-97F1-DD9AFD6FF237}" type="doc">
      <dgm:prSet loTypeId="urn:microsoft.com/office/officeart/2005/8/layout/bProcess3" loCatId="process" qsTypeId="urn:microsoft.com/office/officeart/2005/8/quickstyle/simple1" qsCatId="simple" csTypeId="urn:microsoft.com/office/officeart/2005/8/colors/accent0_3" csCatId="mainScheme" phldr="1"/>
      <dgm:spPr/>
      <dgm:t>
        <a:bodyPr/>
        <a:lstStyle/>
        <a:p>
          <a:endParaRPr kumimoji="1" lang="ja-JP" altLang="en-US"/>
        </a:p>
      </dgm:t>
    </dgm:pt>
    <dgm:pt modelId="{2C909DC8-4420-4E2E-91C4-5F1E46AF6A8F}">
      <dgm:prSet phldrT="[テキスト]" custT="1"/>
      <dgm:spPr>
        <a:solidFill>
          <a:srgbClr val="ED7D31">
            <a:lumMod val="75000"/>
          </a:srgbClr>
        </a:solidFill>
        <a:ln w="12700" cap="flat" cmpd="sng" algn="ctr">
          <a:solidFill>
            <a:srgbClr val="E7E6E6">
              <a:hueOff val="0"/>
              <a:satOff val="0"/>
              <a:lumOff val="0"/>
              <a:alphaOff val="0"/>
            </a:srgbClr>
          </a:solidFill>
          <a:prstDash val="solid"/>
          <a:miter lim="800000"/>
        </a:ln>
        <a:effectLst/>
      </dgm:spPr>
      <dgm:t>
        <a:bodyPr spcFirstLastPara="0" vert="horz" wrap="square" lIns="128016" tIns="128016" rIns="128016" bIns="128016" numCol="1" spcCol="1270" anchor="t" anchorCtr="0"/>
        <a:lstStyle/>
        <a:p>
          <a:pPr marL="0" lvl="0" algn="ctr" defTabSz="800100">
            <a:lnSpc>
              <a:spcPct val="90000"/>
            </a:lnSpc>
            <a:spcBef>
              <a:spcPct val="0"/>
            </a:spcBef>
            <a:spcAft>
              <a:spcPct val="35000"/>
            </a:spcAft>
            <a:buNone/>
          </a:pPr>
          <a:r>
            <a:rPr kumimoji="1" lang="ja-JP" altLang="en-US" sz="1800" b="1" kern="1200" dirty="0">
              <a:solidFill>
                <a:prstClr val="white"/>
              </a:solidFill>
              <a:latin typeface="Cambria" panose="02040503050406030204" pitchFamily="18" charset="0"/>
              <a:ea typeface="游ゴシック" panose="020B0400000000000000" pitchFamily="50" charset="-128"/>
              <a:cs typeface="+mn-cs"/>
            </a:rPr>
            <a:t>ベトナム大学よりインターンシップの学生を提供</a:t>
          </a:r>
        </a:p>
      </dgm:t>
    </dgm:pt>
    <dgm:pt modelId="{6C8A1852-6565-4D81-B3B9-DE6BA88B384A}" type="parTrans" cxnId="{25FB5F0C-8192-4863-91C6-6336665F0837}">
      <dgm:prSet/>
      <dgm:spPr/>
      <dgm:t>
        <a:bodyPr/>
        <a:lstStyle/>
        <a:p>
          <a:endParaRPr kumimoji="1" lang="ja-JP" altLang="en-US" sz="1800">
            <a:latin typeface="Cambria" panose="02040503050406030204" pitchFamily="18" charset="0"/>
          </a:endParaRPr>
        </a:p>
      </dgm:t>
    </dgm:pt>
    <dgm:pt modelId="{59B8B361-B038-484A-8C32-5602B42A3927}" type="sibTrans" cxnId="{25FB5F0C-8192-4863-91C6-6336665F0837}">
      <dgm:prSet custT="1"/>
      <dgm:spPr>
        <a:noFill/>
        <a:ln w="63500" cap="flat" cmpd="dbl" algn="ctr">
          <a:solidFill>
            <a:srgbClr val="002060"/>
          </a:solidFill>
          <a:prstDash val="solid"/>
          <a:miter lim="800000"/>
          <a:tailEnd type="triangle"/>
        </a:ln>
        <a:effectLst/>
      </dgm:spPr>
      <dgm:t>
        <a:bodyPr spcFirstLastPara="0" vert="horz" wrap="square" lIns="12700" tIns="0" rIns="12700" bIns="0" numCol="1" spcCol="1270" anchor="ctr" anchorCtr="0"/>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gm:t>
    </dgm:pt>
    <dgm:pt modelId="{9ADE013F-30B6-4083-ACBF-D1A66D983BC4}">
      <dgm:prSet phldrT="[テキスト]" custT="1"/>
      <dgm:spPr/>
      <dgm:t>
        <a:bodyPr anchor="t" anchorCtr="0"/>
        <a:lstStyle/>
        <a:p>
          <a:r>
            <a:rPr kumimoji="1" lang="ja-JP" altLang="en-US" sz="1800" b="1">
              <a:latin typeface="Cambria" panose="02040503050406030204" pitchFamily="18" charset="0"/>
            </a:rPr>
            <a:t>日本語</a:t>
          </a:r>
          <a:r>
            <a:rPr kumimoji="1" lang="en-US" altLang="ja-JP" sz="1800" b="1" dirty="0">
              <a:latin typeface="Cambria" panose="02040503050406030204" pitchFamily="18" charset="0"/>
            </a:rPr>
            <a:t>N</a:t>
          </a:r>
          <a:r>
            <a:rPr kumimoji="1" lang="ja-JP" altLang="en-US" sz="1800" b="1" dirty="0">
              <a:latin typeface="Cambria" panose="02040503050406030204" pitchFamily="18" charset="0"/>
            </a:rPr>
            <a:t>４・</a:t>
          </a:r>
          <a:r>
            <a:rPr kumimoji="1" lang="en-US" altLang="ja-JP" sz="1800" b="1" dirty="0">
              <a:latin typeface="Cambria" panose="02040503050406030204" pitchFamily="18" charset="0"/>
            </a:rPr>
            <a:t>N3</a:t>
          </a:r>
          <a:r>
            <a:rPr kumimoji="1" lang="ja-JP" altLang="en-US" sz="1800" b="1" dirty="0">
              <a:latin typeface="Cambria" panose="02040503050406030204" pitchFamily="18" charset="0"/>
            </a:rPr>
            <a:t>まで教育</a:t>
          </a:r>
        </a:p>
      </dgm:t>
    </dgm:pt>
    <dgm:pt modelId="{615AF344-A689-4C01-8B44-4FABF41CEC8C}" type="parTrans" cxnId="{69E560FD-A5DE-4532-9625-F13AEAFDCEB0}">
      <dgm:prSet/>
      <dgm:spPr/>
      <dgm:t>
        <a:bodyPr/>
        <a:lstStyle/>
        <a:p>
          <a:endParaRPr kumimoji="1" lang="ja-JP" altLang="en-US" sz="1800">
            <a:latin typeface="Cambria" panose="02040503050406030204" pitchFamily="18" charset="0"/>
          </a:endParaRPr>
        </a:p>
      </dgm:t>
    </dgm:pt>
    <dgm:pt modelId="{FF51279B-E4B3-4558-B93E-9A1131EFCDD0}" type="sibTrans" cxnId="{69E560FD-A5DE-4532-9625-F13AEAFDCEB0}">
      <dgm:prSet custT="1"/>
      <dgm:spPr>
        <a:noFill/>
        <a:ln w="63500" cap="flat" cmpd="dbl" algn="ctr">
          <a:solidFill>
            <a:srgbClr val="002060"/>
          </a:solidFill>
          <a:prstDash val="solid"/>
          <a:miter lim="800000"/>
          <a:tailEnd type="triangle"/>
        </a:ln>
        <a:effectLst/>
      </dgm:spPr>
      <dgm:t>
        <a:bodyPr spcFirstLastPara="0" vert="horz" wrap="square" lIns="12700" tIns="0" rIns="12700" bIns="0" numCol="1" spcCol="1270" anchor="ctr" anchorCtr="0"/>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gm:t>
    </dgm:pt>
    <dgm:pt modelId="{6BEFDEC9-7E3B-498F-86C5-0BF99512C54C}">
      <dgm:prSet phldrT="[テキスト]" custT="1"/>
      <dgm:spPr/>
      <dgm:t>
        <a:bodyPr anchor="t" anchorCtr="0"/>
        <a:lstStyle/>
        <a:p>
          <a:endParaRPr kumimoji="1" lang="ja-JP" altLang="en-US" sz="1800" b="1">
            <a:latin typeface="Cambria" panose="02040503050406030204" pitchFamily="18" charset="0"/>
          </a:endParaRPr>
        </a:p>
      </dgm:t>
    </dgm:pt>
    <dgm:pt modelId="{45425C58-6B91-492B-ADA3-5316340B078D}" type="parTrans" cxnId="{CD3FDEC1-DC40-4A20-9D43-2785BDFC1F82}">
      <dgm:prSet/>
      <dgm:spPr/>
      <dgm:t>
        <a:bodyPr/>
        <a:lstStyle/>
        <a:p>
          <a:endParaRPr kumimoji="1" lang="ja-JP" altLang="en-US" sz="1800">
            <a:latin typeface="Cambria" panose="02040503050406030204" pitchFamily="18" charset="0"/>
          </a:endParaRPr>
        </a:p>
      </dgm:t>
    </dgm:pt>
    <dgm:pt modelId="{C06F6378-C161-4097-B9FF-2B5D3C902285}" type="sibTrans" cxnId="{CD3FDEC1-DC40-4A20-9D43-2785BDFC1F82}">
      <dgm:prSet custT="1"/>
      <dgm:spPr>
        <a:noFill/>
        <a:ln w="63500" cap="flat" cmpd="dbl" algn="ctr">
          <a:solidFill>
            <a:srgbClr val="002060"/>
          </a:solidFill>
          <a:prstDash val="solid"/>
          <a:miter lim="800000"/>
          <a:tailEnd type="triangle"/>
        </a:ln>
        <a:effectLst/>
      </dgm:spPr>
      <dgm:t>
        <a:bodyPr spcFirstLastPara="0" vert="horz" wrap="square" lIns="12700" tIns="0" rIns="12700" bIns="0" numCol="1" spcCol="1270" anchor="ctr" anchorCtr="0"/>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gm:t>
    </dgm:pt>
    <dgm:pt modelId="{AE6509BA-12BE-4FE2-B5E8-BE1FC5244022}">
      <dgm:prSet phldrT="[テキスト]" custT="1"/>
      <dgm:spPr/>
      <dgm:t>
        <a:bodyPr anchor="t" anchorCtr="0"/>
        <a:lstStyle/>
        <a:p>
          <a:endParaRPr kumimoji="1" lang="ja-JP" altLang="en-US" sz="1800">
            <a:latin typeface="Cambria" panose="02040503050406030204" pitchFamily="18" charset="0"/>
          </a:endParaRPr>
        </a:p>
      </dgm:t>
    </dgm:pt>
    <dgm:pt modelId="{7102ADC1-6D5F-4AAB-B457-28E486782649}" type="parTrans" cxnId="{849F7D9E-B593-4C99-B945-F93D5D8E4DC3}">
      <dgm:prSet/>
      <dgm:spPr/>
      <dgm:t>
        <a:bodyPr/>
        <a:lstStyle/>
        <a:p>
          <a:endParaRPr kumimoji="1" lang="ja-JP" altLang="en-US" sz="1800">
            <a:latin typeface="Cambria" panose="02040503050406030204" pitchFamily="18" charset="0"/>
          </a:endParaRPr>
        </a:p>
      </dgm:t>
    </dgm:pt>
    <dgm:pt modelId="{199A02BA-6F4F-4664-B925-1519E131FDFD}" type="sibTrans" cxnId="{849F7D9E-B593-4C99-B945-F93D5D8E4DC3}">
      <dgm:prSet custT="1"/>
      <dgm:spPr>
        <a:noFill/>
        <a:ln w="63500" cap="flat" cmpd="dbl" algn="ctr">
          <a:solidFill>
            <a:srgbClr val="002060"/>
          </a:solidFill>
          <a:prstDash val="solid"/>
          <a:miter lim="800000"/>
          <a:tailEnd type="triangle"/>
        </a:ln>
        <a:effectLst/>
      </dgm:spPr>
      <dgm:t>
        <a:bodyPr spcFirstLastPara="0" vert="horz" wrap="square" lIns="12700" tIns="0" rIns="12700" bIns="0" numCol="1" spcCol="1270" anchor="ctr" anchorCtr="0"/>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gm:t>
    </dgm:pt>
    <dgm:pt modelId="{62DB9B9E-65F6-4123-8601-5025F5D100E8}">
      <dgm:prSet phldrT="[テキスト]" custT="1"/>
      <dgm:spPr/>
      <dgm:t>
        <a:bodyPr anchor="t" anchorCtr="0"/>
        <a:lstStyle/>
        <a:p>
          <a:endParaRPr kumimoji="1" lang="ja-JP" altLang="en-US" sz="1800">
            <a:latin typeface="Cambria" panose="02040503050406030204" pitchFamily="18" charset="0"/>
          </a:endParaRPr>
        </a:p>
      </dgm:t>
    </dgm:pt>
    <dgm:pt modelId="{F55F280E-9611-47DD-929A-F00BC3A51735}" type="parTrans" cxnId="{885D8158-41D2-4526-8A1C-61BC3E3AA5BD}">
      <dgm:prSet/>
      <dgm:spPr/>
      <dgm:t>
        <a:bodyPr/>
        <a:lstStyle/>
        <a:p>
          <a:endParaRPr kumimoji="1" lang="ja-JP" altLang="en-US" sz="1800">
            <a:latin typeface="Cambria" panose="02040503050406030204" pitchFamily="18" charset="0"/>
          </a:endParaRPr>
        </a:p>
      </dgm:t>
    </dgm:pt>
    <dgm:pt modelId="{A04F471C-7B09-4DBE-98D1-4448BE090EC1}" type="sibTrans" cxnId="{885D8158-41D2-4526-8A1C-61BC3E3AA5BD}">
      <dgm:prSet custT="1"/>
      <dgm:spPr>
        <a:noFill/>
        <a:ln w="63500" cap="flat" cmpd="dbl" algn="ctr">
          <a:solidFill>
            <a:srgbClr val="002060"/>
          </a:solidFill>
          <a:prstDash val="solid"/>
          <a:miter lim="800000"/>
          <a:tailEnd type="triangle"/>
        </a:ln>
        <a:effectLst/>
      </dgm:spPr>
      <dgm:t>
        <a:bodyPr spcFirstLastPara="0" vert="horz" wrap="square" lIns="12700" tIns="0" rIns="12700" bIns="0" numCol="1" spcCol="1270" anchor="ctr" anchorCtr="0"/>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gm:t>
    </dgm:pt>
    <dgm:pt modelId="{B3E70711-E92E-4F1D-9632-925DF193AD3E}">
      <dgm:prSet custT="1"/>
      <dgm:spPr/>
      <dgm:t>
        <a:bodyPr spcFirstLastPara="0" vert="horz" wrap="square" lIns="128016" tIns="128016" rIns="128016" bIns="128016" numCol="1" spcCol="1270" anchor="t" anchorCtr="0"/>
        <a:lstStyle/>
        <a:p>
          <a:pPr marL="0" lvl="0" indent="0" algn="ctr" defTabSz="800100">
            <a:lnSpc>
              <a:spcPct val="90000"/>
            </a:lnSpc>
            <a:spcBef>
              <a:spcPct val="0"/>
            </a:spcBef>
            <a:spcAft>
              <a:spcPct val="35000"/>
            </a:spcAft>
            <a:buNone/>
          </a:pPr>
          <a:endParaRPr kumimoji="1" lang="ja-JP" altLang="en-US" sz="1800" kern="1200">
            <a:solidFill>
              <a:prstClr val="white"/>
            </a:solidFill>
            <a:latin typeface="Cambria" panose="02040503050406030204" pitchFamily="18" charset="0"/>
            <a:ea typeface="游ゴシック" panose="020B0400000000000000" pitchFamily="50" charset="-128"/>
            <a:cs typeface="+mn-cs"/>
          </a:endParaRPr>
        </a:p>
      </dgm:t>
    </dgm:pt>
    <dgm:pt modelId="{8AFF32F9-7F6A-469E-ACFE-E1B09E375B64}" type="parTrans" cxnId="{9AF31CB8-429D-4163-BC37-CC11D3603CF1}">
      <dgm:prSet/>
      <dgm:spPr/>
      <dgm:t>
        <a:bodyPr/>
        <a:lstStyle/>
        <a:p>
          <a:endParaRPr kumimoji="1" lang="ja-JP" altLang="en-US"/>
        </a:p>
      </dgm:t>
    </dgm:pt>
    <dgm:pt modelId="{D9C9CA9A-66A3-4C49-8150-333D541FE7D7}" type="sibTrans" cxnId="{9AF31CB8-429D-4163-BC37-CC11D3603CF1}">
      <dgm:prSet/>
      <dgm:spPr/>
      <dgm:t>
        <a:bodyPr/>
        <a:lstStyle/>
        <a:p>
          <a:endParaRPr kumimoji="1" lang="ja-JP" altLang="en-US">
            <a:latin typeface="Cambria" panose="02040503050406030204" pitchFamily="18" charset="0"/>
          </a:endParaRPr>
        </a:p>
      </dgm:t>
    </dgm:pt>
    <dgm:pt modelId="{E4F77EA1-516A-46C4-A908-CCF312B230E0}" type="pres">
      <dgm:prSet presAssocID="{7BD3F84F-BE92-49F1-97F1-DD9AFD6FF237}" presName="Name0" presStyleCnt="0">
        <dgm:presLayoutVars>
          <dgm:dir/>
          <dgm:resizeHandles val="exact"/>
        </dgm:presLayoutVars>
      </dgm:prSet>
      <dgm:spPr/>
    </dgm:pt>
    <dgm:pt modelId="{A038704C-B60E-4963-BCF1-C1A56D881C7E}" type="pres">
      <dgm:prSet presAssocID="{2C909DC8-4420-4E2E-91C4-5F1E46AF6A8F}" presName="node" presStyleLbl="node1" presStyleIdx="0" presStyleCnt="6">
        <dgm:presLayoutVars>
          <dgm:bulletEnabled val="1"/>
        </dgm:presLayoutVars>
      </dgm:prSet>
      <dgm:spPr>
        <a:xfrm>
          <a:off x="106698" y="2317"/>
          <a:ext cx="3004126" cy="1802476"/>
        </a:xfrm>
        <a:prstGeom prst="rect">
          <a:avLst/>
        </a:prstGeom>
      </dgm:spPr>
    </dgm:pt>
    <dgm:pt modelId="{89ED063D-FF54-4986-B651-D11623295E10}" type="pres">
      <dgm:prSet presAssocID="{59B8B361-B038-484A-8C32-5602B42A3927}" presName="sibTrans" presStyleLbl="sibTrans1D1" presStyleIdx="0" presStyleCnt="5"/>
      <dgm:spPr>
        <a:xfrm>
          <a:off x="3109025" y="857835"/>
          <a:ext cx="660349" cy="91440"/>
        </a:xfrm>
        <a:custGeom>
          <a:avLst/>
          <a:gdLst/>
          <a:ahLst/>
          <a:cxnLst/>
          <a:rect l="0" t="0" r="0" b="0"/>
          <a:pathLst>
            <a:path>
              <a:moveTo>
                <a:pt x="0" y="45720"/>
              </a:moveTo>
              <a:lnTo>
                <a:pt x="660349" y="45720"/>
              </a:lnTo>
            </a:path>
          </a:pathLst>
        </a:custGeom>
      </dgm:spPr>
    </dgm:pt>
    <dgm:pt modelId="{105C09E0-72A1-4749-ABBC-0C525E42D509}" type="pres">
      <dgm:prSet presAssocID="{59B8B361-B038-484A-8C32-5602B42A3927}" presName="connectorText" presStyleLbl="sibTrans1D1" presStyleIdx="0" presStyleCnt="5"/>
      <dgm:spPr/>
    </dgm:pt>
    <dgm:pt modelId="{03C89754-5222-482F-BC0C-2725D859B576}" type="pres">
      <dgm:prSet presAssocID="{9ADE013F-30B6-4083-ACBF-D1A66D983BC4}" presName="node" presStyleLbl="node1" presStyleIdx="1" presStyleCnt="6">
        <dgm:presLayoutVars>
          <dgm:bulletEnabled val="1"/>
        </dgm:presLayoutVars>
      </dgm:prSet>
      <dgm:spPr/>
    </dgm:pt>
    <dgm:pt modelId="{6814791B-A413-4012-BE21-0B1268106DA4}" type="pres">
      <dgm:prSet presAssocID="{FF51279B-E4B3-4558-B93E-9A1131EFCDD0}" presName="sibTrans" presStyleLbl="sibTrans1D1" presStyleIdx="1" presStyleCnt="5"/>
      <dgm:spPr>
        <a:xfrm>
          <a:off x="6804100" y="857835"/>
          <a:ext cx="660349" cy="91440"/>
        </a:xfrm>
        <a:custGeom>
          <a:avLst/>
          <a:gdLst/>
          <a:ahLst/>
          <a:cxnLst/>
          <a:rect l="0" t="0" r="0" b="0"/>
          <a:pathLst>
            <a:path>
              <a:moveTo>
                <a:pt x="0" y="45720"/>
              </a:moveTo>
              <a:lnTo>
                <a:pt x="660349" y="45720"/>
              </a:lnTo>
            </a:path>
          </a:pathLst>
        </a:custGeom>
      </dgm:spPr>
    </dgm:pt>
    <dgm:pt modelId="{19FA3685-A4B8-4E60-BB8B-7130F745A158}" type="pres">
      <dgm:prSet presAssocID="{FF51279B-E4B3-4558-B93E-9A1131EFCDD0}" presName="connectorText" presStyleLbl="sibTrans1D1" presStyleIdx="1" presStyleCnt="5"/>
      <dgm:spPr/>
    </dgm:pt>
    <dgm:pt modelId="{0CF39B41-8516-4AA0-8863-5D6C71CAE94A}" type="pres">
      <dgm:prSet presAssocID="{6BEFDEC9-7E3B-498F-86C5-0BF99512C54C}" presName="node" presStyleLbl="node1" presStyleIdx="2" presStyleCnt="6">
        <dgm:presLayoutVars>
          <dgm:bulletEnabled val="1"/>
        </dgm:presLayoutVars>
      </dgm:prSet>
      <dgm:spPr/>
    </dgm:pt>
    <dgm:pt modelId="{5F24FD12-86BD-4D77-BCE7-0791544CCC02}" type="pres">
      <dgm:prSet presAssocID="{C06F6378-C161-4097-B9FF-2B5D3C902285}" presName="sibTrans" presStyleLbl="sibTrans1D1" presStyleIdx="2" presStyleCnt="5"/>
      <dgm:spPr>
        <a:xfrm>
          <a:off x="1608761" y="1802993"/>
          <a:ext cx="7390151" cy="660349"/>
        </a:xfrm>
        <a:custGeom>
          <a:avLst/>
          <a:gdLst/>
          <a:ahLst/>
          <a:cxnLst/>
          <a:rect l="0" t="0" r="0" b="0"/>
          <a:pathLst>
            <a:path>
              <a:moveTo>
                <a:pt x="7390151" y="0"/>
              </a:moveTo>
              <a:lnTo>
                <a:pt x="7390151" y="347274"/>
              </a:lnTo>
              <a:lnTo>
                <a:pt x="0" y="347274"/>
              </a:lnTo>
              <a:lnTo>
                <a:pt x="0" y="660349"/>
              </a:lnTo>
            </a:path>
          </a:pathLst>
        </a:custGeom>
      </dgm:spPr>
    </dgm:pt>
    <dgm:pt modelId="{BBA7B601-D46A-4787-9097-44B48E5E5EEA}" type="pres">
      <dgm:prSet presAssocID="{C06F6378-C161-4097-B9FF-2B5D3C902285}" presName="connectorText" presStyleLbl="sibTrans1D1" presStyleIdx="2" presStyleCnt="5"/>
      <dgm:spPr/>
    </dgm:pt>
    <dgm:pt modelId="{E45795F3-C78A-49B4-8705-19BB9B28C783}" type="pres">
      <dgm:prSet presAssocID="{AE6509BA-12BE-4FE2-B5E8-BE1FC5244022}" presName="node" presStyleLbl="node1" presStyleIdx="3" presStyleCnt="6">
        <dgm:presLayoutVars>
          <dgm:bulletEnabled val="1"/>
        </dgm:presLayoutVars>
      </dgm:prSet>
      <dgm:spPr/>
    </dgm:pt>
    <dgm:pt modelId="{5DB2D0FD-0D02-40BC-9B00-2FEA62671355}" type="pres">
      <dgm:prSet presAssocID="{199A02BA-6F4F-4664-B925-1519E131FDFD}" presName="sibTrans" presStyleLbl="sibTrans1D1" presStyleIdx="3" presStyleCnt="5"/>
      <dgm:spPr>
        <a:xfrm>
          <a:off x="3109025" y="3351261"/>
          <a:ext cx="660349" cy="91440"/>
        </a:xfrm>
        <a:custGeom>
          <a:avLst/>
          <a:gdLst/>
          <a:ahLst/>
          <a:cxnLst/>
          <a:rect l="0" t="0" r="0" b="0"/>
          <a:pathLst>
            <a:path>
              <a:moveTo>
                <a:pt x="0" y="45720"/>
              </a:moveTo>
              <a:lnTo>
                <a:pt x="660349" y="45720"/>
              </a:lnTo>
            </a:path>
          </a:pathLst>
        </a:custGeom>
      </dgm:spPr>
    </dgm:pt>
    <dgm:pt modelId="{00875F5D-0737-4F15-8497-6975B70BB58A}" type="pres">
      <dgm:prSet presAssocID="{199A02BA-6F4F-4664-B925-1519E131FDFD}" presName="connectorText" presStyleLbl="sibTrans1D1" presStyleIdx="3" presStyleCnt="5"/>
      <dgm:spPr/>
    </dgm:pt>
    <dgm:pt modelId="{A54D61A6-BE22-4865-9955-98D935665FE4}" type="pres">
      <dgm:prSet presAssocID="{62DB9B9E-65F6-4123-8601-5025F5D100E8}" presName="node" presStyleLbl="node1" presStyleIdx="4" presStyleCnt="6">
        <dgm:presLayoutVars>
          <dgm:bulletEnabled val="1"/>
        </dgm:presLayoutVars>
      </dgm:prSet>
      <dgm:spPr/>
    </dgm:pt>
    <dgm:pt modelId="{F4D22C7E-0243-46C7-B36D-1A2643DEA6CA}" type="pres">
      <dgm:prSet presAssocID="{A04F471C-7B09-4DBE-98D1-4448BE090EC1}" presName="sibTrans" presStyleLbl="sibTrans1D1" presStyleIdx="4" presStyleCnt="5"/>
      <dgm:spPr>
        <a:xfrm>
          <a:off x="6804100" y="3351261"/>
          <a:ext cx="660349" cy="91440"/>
        </a:xfrm>
        <a:custGeom>
          <a:avLst/>
          <a:gdLst/>
          <a:ahLst/>
          <a:cxnLst/>
          <a:rect l="0" t="0" r="0" b="0"/>
          <a:pathLst>
            <a:path>
              <a:moveTo>
                <a:pt x="0" y="45720"/>
              </a:moveTo>
              <a:lnTo>
                <a:pt x="660349" y="45720"/>
              </a:lnTo>
            </a:path>
          </a:pathLst>
        </a:custGeom>
      </dgm:spPr>
    </dgm:pt>
    <dgm:pt modelId="{93D45F41-A0FE-4C63-A923-35079032F323}" type="pres">
      <dgm:prSet presAssocID="{A04F471C-7B09-4DBE-98D1-4448BE090EC1}" presName="connectorText" presStyleLbl="sibTrans1D1" presStyleIdx="4" presStyleCnt="5"/>
      <dgm:spPr/>
    </dgm:pt>
    <dgm:pt modelId="{2945CD85-539A-407C-9140-23F35998ABEF}" type="pres">
      <dgm:prSet presAssocID="{B3E70711-E92E-4F1D-9632-925DF193AD3E}" presName="node" presStyleLbl="node1" presStyleIdx="5" presStyleCnt="6">
        <dgm:presLayoutVars>
          <dgm:bulletEnabled val="1"/>
        </dgm:presLayoutVars>
      </dgm:prSet>
      <dgm:spPr>
        <a:xfrm>
          <a:off x="7496849" y="2495743"/>
          <a:ext cx="3004126" cy="1802476"/>
        </a:xfrm>
        <a:prstGeom prst="rect">
          <a:avLst/>
        </a:prstGeom>
      </dgm:spPr>
    </dgm:pt>
  </dgm:ptLst>
  <dgm:cxnLst>
    <dgm:cxn modelId="{3CAB620B-7BAF-4530-914B-069FE23BA13B}" type="presOf" srcId="{59B8B361-B038-484A-8C32-5602B42A3927}" destId="{89ED063D-FF54-4986-B651-D11623295E10}" srcOrd="0" destOrd="0" presId="urn:microsoft.com/office/officeart/2005/8/layout/bProcess3"/>
    <dgm:cxn modelId="{25FB5F0C-8192-4863-91C6-6336665F0837}" srcId="{7BD3F84F-BE92-49F1-97F1-DD9AFD6FF237}" destId="{2C909DC8-4420-4E2E-91C4-5F1E46AF6A8F}" srcOrd="0" destOrd="0" parTransId="{6C8A1852-6565-4D81-B3B9-DE6BA88B384A}" sibTransId="{59B8B361-B038-484A-8C32-5602B42A3927}"/>
    <dgm:cxn modelId="{30970D61-7249-45C2-8D02-55F826BA853E}" type="presOf" srcId="{B3E70711-E92E-4F1D-9632-925DF193AD3E}" destId="{2945CD85-539A-407C-9140-23F35998ABEF}" srcOrd="0" destOrd="0" presId="urn:microsoft.com/office/officeart/2005/8/layout/bProcess3"/>
    <dgm:cxn modelId="{71F1494E-9455-4904-B300-C2B029A2F1EF}" type="presOf" srcId="{199A02BA-6F4F-4664-B925-1519E131FDFD}" destId="{00875F5D-0737-4F15-8497-6975B70BB58A}" srcOrd="1" destOrd="0" presId="urn:microsoft.com/office/officeart/2005/8/layout/bProcess3"/>
    <dgm:cxn modelId="{CCBBDB4E-AF45-4EC2-8E00-39CBA5237B1B}" type="presOf" srcId="{C06F6378-C161-4097-B9FF-2B5D3C902285}" destId="{BBA7B601-D46A-4787-9097-44B48E5E5EEA}" srcOrd="1" destOrd="0" presId="urn:microsoft.com/office/officeart/2005/8/layout/bProcess3"/>
    <dgm:cxn modelId="{317F1B73-025B-4272-AB73-0FBF2F40E84A}" type="presOf" srcId="{62DB9B9E-65F6-4123-8601-5025F5D100E8}" destId="{A54D61A6-BE22-4865-9955-98D935665FE4}" srcOrd="0" destOrd="0" presId="urn:microsoft.com/office/officeart/2005/8/layout/bProcess3"/>
    <dgm:cxn modelId="{CD8B5876-5110-40B9-980D-FD8942B2768A}" type="presOf" srcId="{9ADE013F-30B6-4083-ACBF-D1A66D983BC4}" destId="{03C89754-5222-482F-BC0C-2725D859B576}" srcOrd="0" destOrd="0" presId="urn:microsoft.com/office/officeart/2005/8/layout/bProcess3"/>
    <dgm:cxn modelId="{885D8158-41D2-4526-8A1C-61BC3E3AA5BD}" srcId="{7BD3F84F-BE92-49F1-97F1-DD9AFD6FF237}" destId="{62DB9B9E-65F6-4123-8601-5025F5D100E8}" srcOrd="4" destOrd="0" parTransId="{F55F280E-9611-47DD-929A-F00BC3A51735}" sibTransId="{A04F471C-7B09-4DBE-98D1-4448BE090EC1}"/>
    <dgm:cxn modelId="{9B3B4385-668B-4BED-B582-30438E16FFBB}" type="presOf" srcId="{2C909DC8-4420-4E2E-91C4-5F1E46AF6A8F}" destId="{A038704C-B60E-4963-BCF1-C1A56D881C7E}" srcOrd="0" destOrd="0" presId="urn:microsoft.com/office/officeart/2005/8/layout/bProcess3"/>
    <dgm:cxn modelId="{29CC4886-D753-4DF6-A57E-F27642CAB2CF}" type="presOf" srcId="{6BEFDEC9-7E3B-498F-86C5-0BF99512C54C}" destId="{0CF39B41-8516-4AA0-8863-5D6C71CAE94A}" srcOrd="0" destOrd="0" presId="urn:microsoft.com/office/officeart/2005/8/layout/bProcess3"/>
    <dgm:cxn modelId="{849F7D9E-B593-4C99-B945-F93D5D8E4DC3}" srcId="{7BD3F84F-BE92-49F1-97F1-DD9AFD6FF237}" destId="{AE6509BA-12BE-4FE2-B5E8-BE1FC5244022}" srcOrd="3" destOrd="0" parTransId="{7102ADC1-6D5F-4AAB-B457-28E486782649}" sibTransId="{199A02BA-6F4F-4664-B925-1519E131FDFD}"/>
    <dgm:cxn modelId="{D28A6CB0-1C96-49D8-9BEE-6691B9C00365}" type="presOf" srcId="{C06F6378-C161-4097-B9FF-2B5D3C902285}" destId="{5F24FD12-86BD-4D77-BCE7-0791544CCC02}" srcOrd="0" destOrd="0" presId="urn:microsoft.com/office/officeart/2005/8/layout/bProcess3"/>
    <dgm:cxn modelId="{1B0D40B3-4197-4918-9FE1-BFF1D689DF1F}" type="presOf" srcId="{A04F471C-7B09-4DBE-98D1-4448BE090EC1}" destId="{F4D22C7E-0243-46C7-B36D-1A2643DEA6CA}" srcOrd="0" destOrd="0" presId="urn:microsoft.com/office/officeart/2005/8/layout/bProcess3"/>
    <dgm:cxn modelId="{9AF31CB8-429D-4163-BC37-CC11D3603CF1}" srcId="{7BD3F84F-BE92-49F1-97F1-DD9AFD6FF237}" destId="{B3E70711-E92E-4F1D-9632-925DF193AD3E}" srcOrd="5" destOrd="0" parTransId="{8AFF32F9-7F6A-469E-ACFE-E1B09E375B64}" sibTransId="{D9C9CA9A-66A3-4C49-8150-333D541FE7D7}"/>
    <dgm:cxn modelId="{CE33CAB8-51EB-4B77-9B0C-9FC9A5EEB27F}" type="presOf" srcId="{7BD3F84F-BE92-49F1-97F1-DD9AFD6FF237}" destId="{E4F77EA1-516A-46C4-A908-CCF312B230E0}" srcOrd="0" destOrd="0" presId="urn:microsoft.com/office/officeart/2005/8/layout/bProcess3"/>
    <dgm:cxn modelId="{CD3FDEC1-DC40-4A20-9D43-2785BDFC1F82}" srcId="{7BD3F84F-BE92-49F1-97F1-DD9AFD6FF237}" destId="{6BEFDEC9-7E3B-498F-86C5-0BF99512C54C}" srcOrd="2" destOrd="0" parTransId="{45425C58-6B91-492B-ADA3-5316340B078D}" sibTransId="{C06F6378-C161-4097-B9FF-2B5D3C902285}"/>
    <dgm:cxn modelId="{944B11CD-5117-4432-AFE9-732665AECE43}" type="presOf" srcId="{A04F471C-7B09-4DBE-98D1-4448BE090EC1}" destId="{93D45F41-A0FE-4C63-A923-35079032F323}" srcOrd="1" destOrd="0" presId="urn:microsoft.com/office/officeart/2005/8/layout/bProcess3"/>
    <dgm:cxn modelId="{A6C181CF-F8E6-4EE8-B232-C65015BDA442}" type="presOf" srcId="{FF51279B-E4B3-4558-B93E-9A1131EFCDD0}" destId="{19FA3685-A4B8-4E60-BB8B-7130F745A158}" srcOrd="1" destOrd="0" presId="urn:microsoft.com/office/officeart/2005/8/layout/bProcess3"/>
    <dgm:cxn modelId="{250CFED0-B1E7-435E-8068-DA9A17D86966}" type="presOf" srcId="{199A02BA-6F4F-4664-B925-1519E131FDFD}" destId="{5DB2D0FD-0D02-40BC-9B00-2FEA62671355}" srcOrd="0" destOrd="0" presId="urn:microsoft.com/office/officeart/2005/8/layout/bProcess3"/>
    <dgm:cxn modelId="{BFD255F1-051E-4A12-8FF6-E4E3B9607FDB}" type="presOf" srcId="{FF51279B-E4B3-4558-B93E-9A1131EFCDD0}" destId="{6814791B-A413-4012-BE21-0B1268106DA4}" srcOrd="0" destOrd="0" presId="urn:microsoft.com/office/officeart/2005/8/layout/bProcess3"/>
    <dgm:cxn modelId="{D7555FF4-8BF0-425A-892F-D84C0748D34D}" type="presOf" srcId="{AE6509BA-12BE-4FE2-B5E8-BE1FC5244022}" destId="{E45795F3-C78A-49B4-8705-19BB9B28C783}" srcOrd="0" destOrd="0" presId="urn:microsoft.com/office/officeart/2005/8/layout/bProcess3"/>
    <dgm:cxn modelId="{974BC0F6-F03F-48D6-A965-D07D48A8C685}" type="presOf" srcId="{59B8B361-B038-484A-8C32-5602B42A3927}" destId="{105C09E0-72A1-4749-ABBC-0C525E42D509}" srcOrd="1" destOrd="0" presId="urn:microsoft.com/office/officeart/2005/8/layout/bProcess3"/>
    <dgm:cxn modelId="{69E560FD-A5DE-4532-9625-F13AEAFDCEB0}" srcId="{7BD3F84F-BE92-49F1-97F1-DD9AFD6FF237}" destId="{9ADE013F-30B6-4083-ACBF-D1A66D983BC4}" srcOrd="1" destOrd="0" parTransId="{615AF344-A689-4C01-8B44-4FABF41CEC8C}" sibTransId="{FF51279B-E4B3-4558-B93E-9A1131EFCDD0}"/>
    <dgm:cxn modelId="{3BB57F6A-521F-4FE4-9D48-F7487A8D0BB2}" type="presParOf" srcId="{E4F77EA1-516A-46C4-A908-CCF312B230E0}" destId="{A038704C-B60E-4963-BCF1-C1A56D881C7E}" srcOrd="0" destOrd="0" presId="urn:microsoft.com/office/officeart/2005/8/layout/bProcess3"/>
    <dgm:cxn modelId="{C7220791-EE71-4C76-B37A-D91A286525A9}" type="presParOf" srcId="{E4F77EA1-516A-46C4-A908-CCF312B230E0}" destId="{89ED063D-FF54-4986-B651-D11623295E10}" srcOrd="1" destOrd="0" presId="urn:microsoft.com/office/officeart/2005/8/layout/bProcess3"/>
    <dgm:cxn modelId="{7174E2A4-8698-4BB9-9F36-4492F98299D6}" type="presParOf" srcId="{89ED063D-FF54-4986-B651-D11623295E10}" destId="{105C09E0-72A1-4749-ABBC-0C525E42D509}" srcOrd="0" destOrd="0" presId="urn:microsoft.com/office/officeart/2005/8/layout/bProcess3"/>
    <dgm:cxn modelId="{EF93C631-6F78-4794-96D6-92BEFD2C2CAA}" type="presParOf" srcId="{E4F77EA1-516A-46C4-A908-CCF312B230E0}" destId="{03C89754-5222-482F-BC0C-2725D859B576}" srcOrd="2" destOrd="0" presId="urn:microsoft.com/office/officeart/2005/8/layout/bProcess3"/>
    <dgm:cxn modelId="{554E3A12-835B-4016-BA14-11641379AB5C}" type="presParOf" srcId="{E4F77EA1-516A-46C4-A908-CCF312B230E0}" destId="{6814791B-A413-4012-BE21-0B1268106DA4}" srcOrd="3" destOrd="0" presId="urn:microsoft.com/office/officeart/2005/8/layout/bProcess3"/>
    <dgm:cxn modelId="{ED347A47-2460-4B99-ACDB-C4571EC6A6F1}" type="presParOf" srcId="{6814791B-A413-4012-BE21-0B1268106DA4}" destId="{19FA3685-A4B8-4E60-BB8B-7130F745A158}" srcOrd="0" destOrd="0" presId="urn:microsoft.com/office/officeart/2005/8/layout/bProcess3"/>
    <dgm:cxn modelId="{4F646B86-7E2C-40AF-B473-21E2EBC28F40}" type="presParOf" srcId="{E4F77EA1-516A-46C4-A908-CCF312B230E0}" destId="{0CF39B41-8516-4AA0-8863-5D6C71CAE94A}" srcOrd="4" destOrd="0" presId="urn:microsoft.com/office/officeart/2005/8/layout/bProcess3"/>
    <dgm:cxn modelId="{0028C44B-163E-4FC5-9B94-473187031CCD}" type="presParOf" srcId="{E4F77EA1-516A-46C4-A908-CCF312B230E0}" destId="{5F24FD12-86BD-4D77-BCE7-0791544CCC02}" srcOrd="5" destOrd="0" presId="urn:microsoft.com/office/officeart/2005/8/layout/bProcess3"/>
    <dgm:cxn modelId="{76C9BE02-65B5-4DCD-A9CD-A5400457574E}" type="presParOf" srcId="{5F24FD12-86BD-4D77-BCE7-0791544CCC02}" destId="{BBA7B601-D46A-4787-9097-44B48E5E5EEA}" srcOrd="0" destOrd="0" presId="urn:microsoft.com/office/officeart/2005/8/layout/bProcess3"/>
    <dgm:cxn modelId="{E6273BD3-CADC-42EB-B48D-A30DDF54138D}" type="presParOf" srcId="{E4F77EA1-516A-46C4-A908-CCF312B230E0}" destId="{E45795F3-C78A-49B4-8705-19BB9B28C783}" srcOrd="6" destOrd="0" presId="urn:microsoft.com/office/officeart/2005/8/layout/bProcess3"/>
    <dgm:cxn modelId="{CFC5C3AA-F9CB-4C4C-87A9-038D5F02020E}" type="presParOf" srcId="{E4F77EA1-516A-46C4-A908-CCF312B230E0}" destId="{5DB2D0FD-0D02-40BC-9B00-2FEA62671355}" srcOrd="7" destOrd="0" presId="urn:microsoft.com/office/officeart/2005/8/layout/bProcess3"/>
    <dgm:cxn modelId="{F1BFD32C-FD5B-4FFC-AD98-2968ECA74653}" type="presParOf" srcId="{5DB2D0FD-0D02-40BC-9B00-2FEA62671355}" destId="{00875F5D-0737-4F15-8497-6975B70BB58A}" srcOrd="0" destOrd="0" presId="urn:microsoft.com/office/officeart/2005/8/layout/bProcess3"/>
    <dgm:cxn modelId="{F318C68A-E68C-4A9B-AE59-B12454038D31}" type="presParOf" srcId="{E4F77EA1-516A-46C4-A908-CCF312B230E0}" destId="{A54D61A6-BE22-4865-9955-98D935665FE4}" srcOrd="8" destOrd="0" presId="urn:microsoft.com/office/officeart/2005/8/layout/bProcess3"/>
    <dgm:cxn modelId="{A31C4BD2-94E9-4F72-997C-3BCF184F617C}" type="presParOf" srcId="{E4F77EA1-516A-46C4-A908-CCF312B230E0}" destId="{F4D22C7E-0243-46C7-B36D-1A2643DEA6CA}" srcOrd="9" destOrd="0" presId="urn:microsoft.com/office/officeart/2005/8/layout/bProcess3"/>
    <dgm:cxn modelId="{BCF3FA18-DEB3-4117-BA4E-82A0DAC62B6A}" type="presParOf" srcId="{F4D22C7E-0243-46C7-B36D-1A2643DEA6CA}" destId="{93D45F41-A0FE-4C63-A923-35079032F323}" srcOrd="0" destOrd="0" presId="urn:microsoft.com/office/officeart/2005/8/layout/bProcess3"/>
    <dgm:cxn modelId="{2AE7667C-853B-45BA-BE00-171A600B83FC}" type="presParOf" srcId="{E4F77EA1-516A-46C4-A908-CCF312B230E0}" destId="{2945CD85-539A-407C-9140-23F35998ABEF}" srcOrd="10"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BD3F84F-BE92-49F1-97F1-DD9AFD6FF237}" type="doc">
      <dgm:prSet loTypeId="urn:microsoft.com/office/officeart/2005/8/layout/bProcess3" loCatId="process" qsTypeId="urn:microsoft.com/office/officeart/2005/8/quickstyle/simple1" qsCatId="simple" csTypeId="urn:microsoft.com/office/officeart/2005/8/colors/accent0_3" csCatId="mainScheme" phldr="1"/>
      <dgm:spPr/>
      <dgm:t>
        <a:bodyPr/>
        <a:lstStyle/>
        <a:p>
          <a:endParaRPr kumimoji="1" lang="ja-JP" altLang="en-US"/>
        </a:p>
      </dgm:t>
    </dgm:pt>
    <dgm:pt modelId="{2C909DC8-4420-4E2E-91C4-5F1E46AF6A8F}">
      <dgm:prSet phldrT="[テキスト]" custT="1"/>
      <dgm:spPr>
        <a:solidFill>
          <a:schemeClr val="accent2">
            <a:lumMod val="75000"/>
          </a:schemeClr>
        </a:solidFill>
      </dgm:spPr>
      <dgm:t>
        <a:bodyPr anchor="t" anchorCtr="0"/>
        <a:lstStyle/>
        <a:p>
          <a:endParaRPr kumimoji="1" lang="en-US" altLang="ja-JP" sz="1800" b="1">
            <a:latin typeface="Cambria" panose="02040503050406030204" pitchFamily="18" charset="0"/>
          </a:endParaRPr>
        </a:p>
        <a:p>
          <a:r>
            <a:rPr kumimoji="1" lang="ja-JP" altLang="en-US" sz="1800" b="1">
              <a:latin typeface="Cambria" panose="02040503050406030204" pitchFamily="18" charset="0"/>
            </a:rPr>
            <a:t>ベトナム人の</a:t>
          </a:r>
          <a:endParaRPr kumimoji="1" lang="en-US" altLang="ja-JP" sz="1800" b="1">
            <a:latin typeface="Cambria" panose="02040503050406030204" pitchFamily="18" charset="0"/>
          </a:endParaRPr>
        </a:p>
        <a:p>
          <a:r>
            <a:rPr kumimoji="1" lang="ja-JP" altLang="en-US" sz="1800" b="1">
              <a:latin typeface="Cambria" panose="02040503050406030204" pitchFamily="18" charset="0"/>
            </a:rPr>
            <a:t>特定技能人材</a:t>
          </a:r>
          <a:endParaRPr kumimoji="1" lang="ja-JP" altLang="en-US" sz="1800" b="1" dirty="0">
            <a:latin typeface="Cambria" panose="02040503050406030204" pitchFamily="18" charset="0"/>
          </a:endParaRPr>
        </a:p>
      </dgm:t>
    </dgm:pt>
    <dgm:pt modelId="{6C8A1852-6565-4D81-B3B9-DE6BA88B384A}" type="parTrans" cxnId="{25FB5F0C-8192-4863-91C6-6336665F0837}">
      <dgm:prSet/>
      <dgm:spPr/>
      <dgm:t>
        <a:bodyPr/>
        <a:lstStyle/>
        <a:p>
          <a:endParaRPr kumimoji="1" lang="ja-JP" altLang="en-US" sz="1800">
            <a:latin typeface="Cambria" panose="02040503050406030204" pitchFamily="18" charset="0"/>
          </a:endParaRPr>
        </a:p>
      </dgm:t>
    </dgm:pt>
    <dgm:pt modelId="{59B8B361-B038-484A-8C32-5602B42A3927}" type="sibTrans" cxnId="{25FB5F0C-8192-4863-91C6-6336665F0837}">
      <dgm:prSet custT="1"/>
      <dgm:spPr>
        <a:ln w="63500" cmpd="dbl">
          <a:solidFill>
            <a:srgbClr val="002060"/>
          </a:solidFill>
          <a:tailEnd type="triangle"/>
        </a:ln>
      </dgm:spPr>
      <dgm:t>
        <a:bodyPr/>
        <a:lstStyle/>
        <a:p>
          <a:endParaRPr kumimoji="1" lang="ja-JP" altLang="en-US" sz="1800">
            <a:latin typeface="Cambria" panose="02040503050406030204" pitchFamily="18" charset="0"/>
          </a:endParaRPr>
        </a:p>
      </dgm:t>
    </dgm:pt>
    <dgm:pt modelId="{9ADE013F-30B6-4083-ACBF-D1A66D983BC4}">
      <dgm:prSet phldrT="[テキスト]" custT="1"/>
      <dgm:spPr/>
      <dgm:t>
        <a:bodyPr anchor="t" anchorCtr="0"/>
        <a:lstStyle/>
        <a:p>
          <a:r>
            <a:rPr kumimoji="1" lang="ja-JP" altLang="en-US" sz="1800" b="1">
              <a:latin typeface="Cambria" panose="02040503050406030204" pitchFamily="18" charset="0"/>
            </a:rPr>
            <a:t>募集、日本語教育教育、職業のスキルアップ</a:t>
          </a:r>
          <a:endParaRPr kumimoji="1" lang="ja-JP" altLang="en-US" sz="1800" b="1" dirty="0">
            <a:latin typeface="Cambria" panose="02040503050406030204" pitchFamily="18" charset="0"/>
          </a:endParaRPr>
        </a:p>
      </dgm:t>
    </dgm:pt>
    <dgm:pt modelId="{615AF344-A689-4C01-8B44-4FABF41CEC8C}" type="parTrans" cxnId="{69E560FD-A5DE-4532-9625-F13AEAFDCEB0}">
      <dgm:prSet/>
      <dgm:spPr/>
      <dgm:t>
        <a:bodyPr/>
        <a:lstStyle/>
        <a:p>
          <a:endParaRPr kumimoji="1" lang="ja-JP" altLang="en-US" sz="1800">
            <a:latin typeface="Cambria" panose="02040503050406030204" pitchFamily="18" charset="0"/>
          </a:endParaRPr>
        </a:p>
      </dgm:t>
    </dgm:pt>
    <dgm:pt modelId="{FF51279B-E4B3-4558-B93E-9A1131EFCDD0}" type="sibTrans" cxnId="{69E560FD-A5DE-4532-9625-F13AEAFDCEB0}">
      <dgm:prSet custT="1"/>
      <dgm:spPr>
        <a:ln w="63500" cmpd="dbl">
          <a:solidFill>
            <a:srgbClr val="002060"/>
          </a:solidFill>
          <a:tailEnd type="triangle"/>
        </a:ln>
      </dgm:spPr>
      <dgm:t>
        <a:bodyPr/>
        <a:lstStyle/>
        <a:p>
          <a:endParaRPr kumimoji="1" lang="ja-JP" altLang="en-US" sz="1800">
            <a:latin typeface="Cambria" panose="02040503050406030204" pitchFamily="18" charset="0"/>
          </a:endParaRPr>
        </a:p>
      </dgm:t>
    </dgm:pt>
    <dgm:pt modelId="{B3E70711-E92E-4F1D-9632-925DF193AD3E}">
      <dgm:prSet custT="1"/>
      <dgm:spPr/>
      <dgm:t>
        <a:bodyPr spcFirstLastPara="0" vert="horz" wrap="square" lIns="128016" tIns="128016" rIns="128016" bIns="128016" numCol="1" spcCol="1270" anchor="t" anchorCtr="0"/>
        <a:lstStyle/>
        <a:p>
          <a:pPr marL="0" lvl="0" indent="0" algn="ctr" defTabSz="800100">
            <a:lnSpc>
              <a:spcPct val="90000"/>
            </a:lnSpc>
            <a:spcBef>
              <a:spcPct val="0"/>
            </a:spcBef>
            <a:spcAft>
              <a:spcPct val="35000"/>
            </a:spcAft>
            <a:buNone/>
          </a:pPr>
          <a:endParaRPr kumimoji="1" lang="ja-JP" altLang="en-US" sz="1800" kern="1200">
            <a:solidFill>
              <a:prstClr val="white"/>
            </a:solidFill>
            <a:latin typeface="Cambria" panose="02040503050406030204" pitchFamily="18" charset="0"/>
            <a:ea typeface="游ゴシック" panose="020B0400000000000000" pitchFamily="50" charset="-128"/>
            <a:cs typeface="+mn-cs"/>
          </a:endParaRPr>
        </a:p>
      </dgm:t>
    </dgm:pt>
    <dgm:pt modelId="{8AFF32F9-7F6A-469E-ACFE-E1B09E375B64}" type="parTrans" cxnId="{9AF31CB8-429D-4163-BC37-CC11D3603CF1}">
      <dgm:prSet/>
      <dgm:spPr/>
      <dgm:t>
        <a:bodyPr/>
        <a:lstStyle/>
        <a:p>
          <a:endParaRPr kumimoji="1" lang="ja-JP" altLang="en-US"/>
        </a:p>
      </dgm:t>
    </dgm:pt>
    <dgm:pt modelId="{D9C9CA9A-66A3-4C49-8150-333D541FE7D7}" type="sibTrans" cxnId="{9AF31CB8-429D-4163-BC37-CC11D3603CF1}">
      <dgm:prSet/>
      <dgm:spPr/>
      <dgm:t>
        <a:bodyPr/>
        <a:lstStyle/>
        <a:p>
          <a:endParaRPr kumimoji="1" lang="ja-JP" altLang="en-US">
            <a:latin typeface="Cambria" panose="02040503050406030204" pitchFamily="18" charset="0"/>
          </a:endParaRPr>
        </a:p>
      </dgm:t>
    </dgm:pt>
    <dgm:pt modelId="{62DB9B9E-65F6-4123-8601-5025F5D100E8}">
      <dgm:prSet phldrT="[テキスト]" custT="1"/>
      <dgm:spPr/>
      <dgm:t>
        <a:bodyPr anchor="t" anchorCtr="0"/>
        <a:lstStyle/>
        <a:p>
          <a:endParaRPr kumimoji="1" lang="ja-JP" altLang="en-US" sz="1800">
            <a:latin typeface="Cambria" panose="02040503050406030204" pitchFamily="18" charset="0"/>
          </a:endParaRPr>
        </a:p>
      </dgm:t>
    </dgm:pt>
    <dgm:pt modelId="{A04F471C-7B09-4DBE-98D1-4448BE090EC1}" type="sibTrans" cxnId="{885D8158-41D2-4526-8A1C-61BC3E3AA5BD}">
      <dgm:prSet/>
      <dgm:spPr>
        <a:ln w="63500" cmpd="dbl">
          <a:solidFill>
            <a:srgbClr val="002060"/>
          </a:solidFill>
          <a:tailEnd type="triangle"/>
        </a:ln>
      </dgm:spPr>
      <dgm:t>
        <a:bodyPr/>
        <a:lstStyle/>
        <a:p>
          <a:endParaRPr kumimoji="1" lang="ja-JP" altLang="en-US" sz="1800">
            <a:latin typeface="Cambria" panose="02040503050406030204" pitchFamily="18" charset="0"/>
          </a:endParaRPr>
        </a:p>
      </dgm:t>
    </dgm:pt>
    <dgm:pt modelId="{F55F280E-9611-47DD-929A-F00BC3A51735}" type="parTrans" cxnId="{885D8158-41D2-4526-8A1C-61BC3E3AA5BD}">
      <dgm:prSet/>
      <dgm:spPr/>
      <dgm:t>
        <a:bodyPr/>
        <a:lstStyle/>
        <a:p>
          <a:endParaRPr kumimoji="1" lang="ja-JP" altLang="en-US" sz="1800">
            <a:latin typeface="Cambria" panose="02040503050406030204" pitchFamily="18" charset="0"/>
          </a:endParaRPr>
        </a:p>
      </dgm:t>
    </dgm:pt>
    <dgm:pt modelId="{AE6509BA-12BE-4FE2-B5E8-BE1FC5244022}">
      <dgm:prSet phldrT="[テキスト]" custT="1"/>
      <dgm:spPr/>
      <dgm:t>
        <a:bodyPr anchor="t" anchorCtr="0"/>
        <a:lstStyle/>
        <a:p>
          <a:endParaRPr kumimoji="1" lang="ja-JP" altLang="en-US" sz="1800">
            <a:latin typeface="Cambria" panose="02040503050406030204" pitchFamily="18" charset="0"/>
          </a:endParaRPr>
        </a:p>
      </dgm:t>
    </dgm:pt>
    <dgm:pt modelId="{199A02BA-6F4F-4664-B925-1519E131FDFD}" type="sibTrans" cxnId="{849F7D9E-B593-4C99-B945-F93D5D8E4DC3}">
      <dgm:prSet custT="1"/>
      <dgm:spPr>
        <a:ln w="63500" cmpd="dbl">
          <a:solidFill>
            <a:schemeClr val="tx2"/>
          </a:solidFill>
          <a:tailEnd type="triangle"/>
        </a:ln>
      </dgm:spPr>
      <dgm:t>
        <a:bodyPr/>
        <a:lstStyle/>
        <a:p>
          <a:endParaRPr kumimoji="1" lang="ja-JP" altLang="en-US" sz="1800">
            <a:latin typeface="Cambria" panose="02040503050406030204" pitchFamily="18" charset="0"/>
          </a:endParaRPr>
        </a:p>
      </dgm:t>
    </dgm:pt>
    <dgm:pt modelId="{7102ADC1-6D5F-4AAB-B457-28E486782649}" type="parTrans" cxnId="{849F7D9E-B593-4C99-B945-F93D5D8E4DC3}">
      <dgm:prSet/>
      <dgm:spPr/>
      <dgm:t>
        <a:bodyPr/>
        <a:lstStyle/>
        <a:p>
          <a:endParaRPr kumimoji="1" lang="ja-JP" altLang="en-US" sz="1800">
            <a:latin typeface="Cambria" panose="02040503050406030204" pitchFamily="18" charset="0"/>
          </a:endParaRPr>
        </a:p>
      </dgm:t>
    </dgm:pt>
    <dgm:pt modelId="{E4F77EA1-516A-46C4-A908-CCF312B230E0}" type="pres">
      <dgm:prSet presAssocID="{7BD3F84F-BE92-49F1-97F1-DD9AFD6FF237}" presName="Name0" presStyleCnt="0">
        <dgm:presLayoutVars>
          <dgm:dir/>
          <dgm:resizeHandles val="exact"/>
        </dgm:presLayoutVars>
      </dgm:prSet>
      <dgm:spPr/>
    </dgm:pt>
    <dgm:pt modelId="{A038704C-B60E-4963-BCF1-C1A56D881C7E}" type="pres">
      <dgm:prSet presAssocID="{2C909DC8-4420-4E2E-91C4-5F1E46AF6A8F}" presName="node" presStyleLbl="node1" presStyleIdx="0" presStyleCnt="5" custScaleX="88039">
        <dgm:presLayoutVars>
          <dgm:bulletEnabled val="1"/>
        </dgm:presLayoutVars>
      </dgm:prSet>
      <dgm:spPr/>
    </dgm:pt>
    <dgm:pt modelId="{89ED063D-FF54-4986-B651-D11623295E10}" type="pres">
      <dgm:prSet presAssocID="{59B8B361-B038-484A-8C32-5602B42A3927}" presName="sibTrans" presStyleLbl="sibTrans1D1" presStyleIdx="0" presStyleCnt="4"/>
      <dgm:spPr/>
    </dgm:pt>
    <dgm:pt modelId="{105C09E0-72A1-4749-ABBC-0C525E42D509}" type="pres">
      <dgm:prSet presAssocID="{59B8B361-B038-484A-8C32-5602B42A3927}" presName="connectorText" presStyleLbl="sibTrans1D1" presStyleIdx="0" presStyleCnt="4"/>
      <dgm:spPr/>
    </dgm:pt>
    <dgm:pt modelId="{03C89754-5222-482F-BC0C-2725D859B576}" type="pres">
      <dgm:prSet presAssocID="{9ADE013F-30B6-4083-ACBF-D1A66D983BC4}" presName="node" presStyleLbl="node1" presStyleIdx="1" presStyleCnt="5">
        <dgm:presLayoutVars>
          <dgm:bulletEnabled val="1"/>
        </dgm:presLayoutVars>
      </dgm:prSet>
      <dgm:spPr/>
    </dgm:pt>
    <dgm:pt modelId="{6814791B-A413-4012-BE21-0B1268106DA4}" type="pres">
      <dgm:prSet presAssocID="{FF51279B-E4B3-4558-B93E-9A1131EFCDD0}" presName="sibTrans" presStyleLbl="sibTrans1D1" presStyleIdx="1" presStyleCnt="4"/>
      <dgm:spPr/>
    </dgm:pt>
    <dgm:pt modelId="{19FA3685-A4B8-4E60-BB8B-7130F745A158}" type="pres">
      <dgm:prSet presAssocID="{FF51279B-E4B3-4558-B93E-9A1131EFCDD0}" presName="connectorText" presStyleLbl="sibTrans1D1" presStyleIdx="1" presStyleCnt="4"/>
      <dgm:spPr/>
    </dgm:pt>
    <dgm:pt modelId="{E45795F3-C78A-49B4-8705-19BB9B28C783}" type="pres">
      <dgm:prSet presAssocID="{AE6509BA-12BE-4FE2-B5E8-BE1FC5244022}" presName="node" presStyleLbl="node1" presStyleIdx="2" presStyleCnt="5">
        <dgm:presLayoutVars>
          <dgm:bulletEnabled val="1"/>
        </dgm:presLayoutVars>
      </dgm:prSet>
      <dgm:spPr/>
    </dgm:pt>
    <dgm:pt modelId="{5DB2D0FD-0D02-40BC-9B00-2FEA62671355}" type="pres">
      <dgm:prSet presAssocID="{199A02BA-6F4F-4664-B925-1519E131FDFD}" presName="sibTrans" presStyleLbl="sibTrans1D1" presStyleIdx="2" presStyleCnt="4"/>
      <dgm:spPr/>
    </dgm:pt>
    <dgm:pt modelId="{00875F5D-0737-4F15-8497-6975B70BB58A}" type="pres">
      <dgm:prSet presAssocID="{199A02BA-6F4F-4664-B925-1519E131FDFD}" presName="connectorText" presStyleLbl="sibTrans1D1" presStyleIdx="2" presStyleCnt="4"/>
      <dgm:spPr/>
    </dgm:pt>
    <dgm:pt modelId="{A54D61A6-BE22-4865-9955-98D935665FE4}" type="pres">
      <dgm:prSet presAssocID="{62DB9B9E-65F6-4123-8601-5025F5D100E8}" presName="node" presStyleLbl="node1" presStyleIdx="3" presStyleCnt="5">
        <dgm:presLayoutVars>
          <dgm:bulletEnabled val="1"/>
        </dgm:presLayoutVars>
      </dgm:prSet>
      <dgm:spPr/>
    </dgm:pt>
    <dgm:pt modelId="{F4D22C7E-0243-46C7-B36D-1A2643DEA6CA}" type="pres">
      <dgm:prSet presAssocID="{A04F471C-7B09-4DBE-98D1-4448BE090EC1}" presName="sibTrans" presStyleLbl="sibTrans1D1" presStyleIdx="3" presStyleCnt="4"/>
      <dgm:spPr/>
    </dgm:pt>
    <dgm:pt modelId="{93D45F41-A0FE-4C63-A923-35079032F323}" type="pres">
      <dgm:prSet presAssocID="{A04F471C-7B09-4DBE-98D1-4448BE090EC1}" presName="connectorText" presStyleLbl="sibTrans1D1" presStyleIdx="3" presStyleCnt="4"/>
      <dgm:spPr/>
    </dgm:pt>
    <dgm:pt modelId="{2945CD85-539A-407C-9140-23F35998ABEF}" type="pres">
      <dgm:prSet presAssocID="{B3E70711-E92E-4F1D-9632-925DF193AD3E}" presName="node" presStyleLbl="node1" presStyleIdx="4" presStyleCnt="5">
        <dgm:presLayoutVars>
          <dgm:bulletEnabled val="1"/>
        </dgm:presLayoutVars>
      </dgm:prSet>
      <dgm:spPr>
        <a:xfrm>
          <a:off x="7496849" y="2495743"/>
          <a:ext cx="3004126" cy="1802476"/>
        </a:xfrm>
        <a:prstGeom prst="rect">
          <a:avLst/>
        </a:prstGeom>
      </dgm:spPr>
    </dgm:pt>
  </dgm:ptLst>
  <dgm:cxnLst>
    <dgm:cxn modelId="{3CAB620B-7BAF-4530-914B-069FE23BA13B}" type="presOf" srcId="{59B8B361-B038-484A-8C32-5602B42A3927}" destId="{89ED063D-FF54-4986-B651-D11623295E10}" srcOrd="0" destOrd="0" presId="urn:microsoft.com/office/officeart/2005/8/layout/bProcess3"/>
    <dgm:cxn modelId="{25FB5F0C-8192-4863-91C6-6336665F0837}" srcId="{7BD3F84F-BE92-49F1-97F1-DD9AFD6FF237}" destId="{2C909DC8-4420-4E2E-91C4-5F1E46AF6A8F}" srcOrd="0" destOrd="0" parTransId="{6C8A1852-6565-4D81-B3B9-DE6BA88B384A}" sibTransId="{59B8B361-B038-484A-8C32-5602B42A3927}"/>
    <dgm:cxn modelId="{30970D61-7249-45C2-8D02-55F826BA853E}" type="presOf" srcId="{B3E70711-E92E-4F1D-9632-925DF193AD3E}" destId="{2945CD85-539A-407C-9140-23F35998ABEF}" srcOrd="0" destOrd="0" presId="urn:microsoft.com/office/officeart/2005/8/layout/bProcess3"/>
    <dgm:cxn modelId="{71F1494E-9455-4904-B300-C2B029A2F1EF}" type="presOf" srcId="{199A02BA-6F4F-4664-B925-1519E131FDFD}" destId="{00875F5D-0737-4F15-8497-6975B70BB58A}" srcOrd="1" destOrd="0" presId="urn:microsoft.com/office/officeart/2005/8/layout/bProcess3"/>
    <dgm:cxn modelId="{317F1B73-025B-4272-AB73-0FBF2F40E84A}" type="presOf" srcId="{62DB9B9E-65F6-4123-8601-5025F5D100E8}" destId="{A54D61A6-BE22-4865-9955-98D935665FE4}" srcOrd="0" destOrd="0" presId="urn:microsoft.com/office/officeart/2005/8/layout/bProcess3"/>
    <dgm:cxn modelId="{CD8B5876-5110-40B9-980D-FD8942B2768A}" type="presOf" srcId="{9ADE013F-30B6-4083-ACBF-D1A66D983BC4}" destId="{03C89754-5222-482F-BC0C-2725D859B576}" srcOrd="0" destOrd="0" presId="urn:microsoft.com/office/officeart/2005/8/layout/bProcess3"/>
    <dgm:cxn modelId="{885D8158-41D2-4526-8A1C-61BC3E3AA5BD}" srcId="{7BD3F84F-BE92-49F1-97F1-DD9AFD6FF237}" destId="{62DB9B9E-65F6-4123-8601-5025F5D100E8}" srcOrd="3" destOrd="0" parTransId="{F55F280E-9611-47DD-929A-F00BC3A51735}" sibTransId="{A04F471C-7B09-4DBE-98D1-4448BE090EC1}"/>
    <dgm:cxn modelId="{9B3B4385-668B-4BED-B582-30438E16FFBB}" type="presOf" srcId="{2C909DC8-4420-4E2E-91C4-5F1E46AF6A8F}" destId="{A038704C-B60E-4963-BCF1-C1A56D881C7E}" srcOrd="0" destOrd="0" presId="urn:microsoft.com/office/officeart/2005/8/layout/bProcess3"/>
    <dgm:cxn modelId="{849F7D9E-B593-4C99-B945-F93D5D8E4DC3}" srcId="{7BD3F84F-BE92-49F1-97F1-DD9AFD6FF237}" destId="{AE6509BA-12BE-4FE2-B5E8-BE1FC5244022}" srcOrd="2" destOrd="0" parTransId="{7102ADC1-6D5F-4AAB-B457-28E486782649}" sibTransId="{199A02BA-6F4F-4664-B925-1519E131FDFD}"/>
    <dgm:cxn modelId="{1B0D40B3-4197-4918-9FE1-BFF1D689DF1F}" type="presOf" srcId="{A04F471C-7B09-4DBE-98D1-4448BE090EC1}" destId="{F4D22C7E-0243-46C7-B36D-1A2643DEA6CA}" srcOrd="0" destOrd="0" presId="urn:microsoft.com/office/officeart/2005/8/layout/bProcess3"/>
    <dgm:cxn modelId="{9AF31CB8-429D-4163-BC37-CC11D3603CF1}" srcId="{7BD3F84F-BE92-49F1-97F1-DD9AFD6FF237}" destId="{B3E70711-E92E-4F1D-9632-925DF193AD3E}" srcOrd="4" destOrd="0" parTransId="{8AFF32F9-7F6A-469E-ACFE-E1B09E375B64}" sibTransId="{D9C9CA9A-66A3-4C49-8150-333D541FE7D7}"/>
    <dgm:cxn modelId="{CE33CAB8-51EB-4B77-9B0C-9FC9A5EEB27F}" type="presOf" srcId="{7BD3F84F-BE92-49F1-97F1-DD9AFD6FF237}" destId="{E4F77EA1-516A-46C4-A908-CCF312B230E0}" srcOrd="0" destOrd="0" presId="urn:microsoft.com/office/officeart/2005/8/layout/bProcess3"/>
    <dgm:cxn modelId="{944B11CD-5117-4432-AFE9-732665AECE43}" type="presOf" srcId="{A04F471C-7B09-4DBE-98D1-4448BE090EC1}" destId="{93D45F41-A0FE-4C63-A923-35079032F323}" srcOrd="1" destOrd="0" presId="urn:microsoft.com/office/officeart/2005/8/layout/bProcess3"/>
    <dgm:cxn modelId="{A6C181CF-F8E6-4EE8-B232-C65015BDA442}" type="presOf" srcId="{FF51279B-E4B3-4558-B93E-9A1131EFCDD0}" destId="{19FA3685-A4B8-4E60-BB8B-7130F745A158}" srcOrd="1" destOrd="0" presId="urn:microsoft.com/office/officeart/2005/8/layout/bProcess3"/>
    <dgm:cxn modelId="{250CFED0-B1E7-435E-8068-DA9A17D86966}" type="presOf" srcId="{199A02BA-6F4F-4664-B925-1519E131FDFD}" destId="{5DB2D0FD-0D02-40BC-9B00-2FEA62671355}" srcOrd="0" destOrd="0" presId="urn:microsoft.com/office/officeart/2005/8/layout/bProcess3"/>
    <dgm:cxn modelId="{BFD255F1-051E-4A12-8FF6-E4E3B9607FDB}" type="presOf" srcId="{FF51279B-E4B3-4558-B93E-9A1131EFCDD0}" destId="{6814791B-A413-4012-BE21-0B1268106DA4}" srcOrd="0" destOrd="0" presId="urn:microsoft.com/office/officeart/2005/8/layout/bProcess3"/>
    <dgm:cxn modelId="{D7555FF4-8BF0-425A-892F-D84C0748D34D}" type="presOf" srcId="{AE6509BA-12BE-4FE2-B5E8-BE1FC5244022}" destId="{E45795F3-C78A-49B4-8705-19BB9B28C783}" srcOrd="0" destOrd="0" presId="urn:microsoft.com/office/officeart/2005/8/layout/bProcess3"/>
    <dgm:cxn modelId="{974BC0F6-F03F-48D6-A965-D07D48A8C685}" type="presOf" srcId="{59B8B361-B038-484A-8C32-5602B42A3927}" destId="{105C09E0-72A1-4749-ABBC-0C525E42D509}" srcOrd="1" destOrd="0" presId="urn:microsoft.com/office/officeart/2005/8/layout/bProcess3"/>
    <dgm:cxn modelId="{69E560FD-A5DE-4532-9625-F13AEAFDCEB0}" srcId="{7BD3F84F-BE92-49F1-97F1-DD9AFD6FF237}" destId="{9ADE013F-30B6-4083-ACBF-D1A66D983BC4}" srcOrd="1" destOrd="0" parTransId="{615AF344-A689-4C01-8B44-4FABF41CEC8C}" sibTransId="{FF51279B-E4B3-4558-B93E-9A1131EFCDD0}"/>
    <dgm:cxn modelId="{3BB57F6A-521F-4FE4-9D48-F7487A8D0BB2}" type="presParOf" srcId="{E4F77EA1-516A-46C4-A908-CCF312B230E0}" destId="{A038704C-B60E-4963-BCF1-C1A56D881C7E}" srcOrd="0" destOrd="0" presId="urn:microsoft.com/office/officeart/2005/8/layout/bProcess3"/>
    <dgm:cxn modelId="{C7220791-EE71-4C76-B37A-D91A286525A9}" type="presParOf" srcId="{E4F77EA1-516A-46C4-A908-CCF312B230E0}" destId="{89ED063D-FF54-4986-B651-D11623295E10}" srcOrd="1" destOrd="0" presId="urn:microsoft.com/office/officeart/2005/8/layout/bProcess3"/>
    <dgm:cxn modelId="{7174E2A4-8698-4BB9-9F36-4492F98299D6}" type="presParOf" srcId="{89ED063D-FF54-4986-B651-D11623295E10}" destId="{105C09E0-72A1-4749-ABBC-0C525E42D509}" srcOrd="0" destOrd="0" presId="urn:microsoft.com/office/officeart/2005/8/layout/bProcess3"/>
    <dgm:cxn modelId="{EF93C631-6F78-4794-96D6-92BEFD2C2CAA}" type="presParOf" srcId="{E4F77EA1-516A-46C4-A908-CCF312B230E0}" destId="{03C89754-5222-482F-BC0C-2725D859B576}" srcOrd="2" destOrd="0" presId="urn:microsoft.com/office/officeart/2005/8/layout/bProcess3"/>
    <dgm:cxn modelId="{554E3A12-835B-4016-BA14-11641379AB5C}" type="presParOf" srcId="{E4F77EA1-516A-46C4-A908-CCF312B230E0}" destId="{6814791B-A413-4012-BE21-0B1268106DA4}" srcOrd="3" destOrd="0" presId="urn:microsoft.com/office/officeart/2005/8/layout/bProcess3"/>
    <dgm:cxn modelId="{ED347A47-2460-4B99-ACDB-C4571EC6A6F1}" type="presParOf" srcId="{6814791B-A413-4012-BE21-0B1268106DA4}" destId="{19FA3685-A4B8-4E60-BB8B-7130F745A158}" srcOrd="0" destOrd="0" presId="urn:microsoft.com/office/officeart/2005/8/layout/bProcess3"/>
    <dgm:cxn modelId="{E6273BD3-CADC-42EB-B48D-A30DDF54138D}" type="presParOf" srcId="{E4F77EA1-516A-46C4-A908-CCF312B230E0}" destId="{E45795F3-C78A-49B4-8705-19BB9B28C783}" srcOrd="4" destOrd="0" presId="urn:microsoft.com/office/officeart/2005/8/layout/bProcess3"/>
    <dgm:cxn modelId="{CFC5C3AA-F9CB-4C4C-87A9-038D5F02020E}" type="presParOf" srcId="{E4F77EA1-516A-46C4-A908-CCF312B230E0}" destId="{5DB2D0FD-0D02-40BC-9B00-2FEA62671355}" srcOrd="5" destOrd="0" presId="urn:microsoft.com/office/officeart/2005/8/layout/bProcess3"/>
    <dgm:cxn modelId="{F1BFD32C-FD5B-4FFC-AD98-2968ECA74653}" type="presParOf" srcId="{5DB2D0FD-0D02-40BC-9B00-2FEA62671355}" destId="{00875F5D-0737-4F15-8497-6975B70BB58A}" srcOrd="0" destOrd="0" presId="urn:microsoft.com/office/officeart/2005/8/layout/bProcess3"/>
    <dgm:cxn modelId="{F318C68A-E68C-4A9B-AE59-B12454038D31}" type="presParOf" srcId="{E4F77EA1-516A-46C4-A908-CCF312B230E0}" destId="{A54D61A6-BE22-4865-9955-98D935665FE4}" srcOrd="6" destOrd="0" presId="urn:microsoft.com/office/officeart/2005/8/layout/bProcess3"/>
    <dgm:cxn modelId="{A31C4BD2-94E9-4F72-997C-3BCF184F617C}" type="presParOf" srcId="{E4F77EA1-516A-46C4-A908-CCF312B230E0}" destId="{F4D22C7E-0243-46C7-B36D-1A2643DEA6CA}" srcOrd="7" destOrd="0" presId="urn:microsoft.com/office/officeart/2005/8/layout/bProcess3"/>
    <dgm:cxn modelId="{BCF3FA18-DEB3-4117-BA4E-82A0DAC62B6A}" type="presParOf" srcId="{F4D22C7E-0243-46C7-B36D-1A2643DEA6CA}" destId="{93D45F41-A0FE-4C63-A923-35079032F323}" srcOrd="0" destOrd="0" presId="urn:microsoft.com/office/officeart/2005/8/layout/bProcess3"/>
    <dgm:cxn modelId="{2AE7667C-853B-45BA-BE00-171A600B83FC}" type="presParOf" srcId="{E4F77EA1-516A-46C4-A908-CCF312B230E0}" destId="{2945CD85-539A-407C-9140-23F35998ABEF}" srcOrd="8"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0055EE3-0AD2-4938-9AE3-3AF9F878817E}" type="doc">
      <dgm:prSet loTypeId="urn:microsoft.com/office/officeart/2005/8/layout/chevron2" loCatId="list" qsTypeId="urn:microsoft.com/office/officeart/2005/8/quickstyle/simple1" qsCatId="simple" csTypeId="urn:microsoft.com/office/officeart/2005/8/colors/accent2_1" csCatId="accent2" phldr="1"/>
      <dgm:spPr/>
      <dgm:t>
        <a:bodyPr/>
        <a:lstStyle/>
        <a:p>
          <a:endParaRPr kumimoji="1" lang="ja-JP" altLang="en-US"/>
        </a:p>
      </dgm:t>
    </dgm:pt>
    <dgm:pt modelId="{09D28B0E-A955-4B61-A278-39592249C1CA}">
      <dgm:prSet phldrT="[テキスト]" custT="1"/>
      <dgm:spPr/>
      <dgm:t>
        <a:bodyPr/>
        <a:lstStyle/>
        <a:p>
          <a:r>
            <a:rPr kumimoji="1" lang="ja-JP" altLang="en-US" sz="1800" b="1">
              <a:latin typeface="Meiryo UI" panose="020B0604030504040204" pitchFamily="50" charset="-128"/>
              <a:ea typeface="Meiryo UI" panose="020B0604030504040204" pitchFamily="50" charset="-128"/>
            </a:rPr>
            <a:t>紹介</a:t>
          </a:r>
        </a:p>
      </dgm:t>
    </dgm:pt>
    <dgm:pt modelId="{A027F5EB-E102-4E80-AB74-4BBC2762630B}" type="parTrans" cxnId="{1D17013E-F6E7-4C60-BBFD-A92CCAFF788B}">
      <dgm:prSet/>
      <dgm:spPr/>
      <dgm:t>
        <a:bodyPr/>
        <a:lstStyle/>
        <a:p>
          <a:endParaRPr kumimoji="1" lang="ja-JP" altLang="en-US"/>
        </a:p>
      </dgm:t>
    </dgm:pt>
    <dgm:pt modelId="{D8DA8557-41E0-4A92-9936-4ECAE908796E}" type="sibTrans" cxnId="{1D17013E-F6E7-4C60-BBFD-A92CCAFF788B}">
      <dgm:prSet/>
      <dgm:spPr/>
      <dgm:t>
        <a:bodyPr/>
        <a:lstStyle/>
        <a:p>
          <a:endParaRPr kumimoji="1" lang="ja-JP" altLang="en-US"/>
        </a:p>
      </dgm:t>
    </dgm:pt>
    <dgm:pt modelId="{E7379387-A9A7-4783-85EB-CB5EF5DBC0E4}">
      <dgm:prSet phldrT="[テキスト]" custT="1"/>
      <dgm:spPr/>
      <dgm:t>
        <a:bodyPr/>
        <a:lstStyle/>
        <a:p>
          <a:r>
            <a:rPr kumimoji="1" lang="ja-JP" altLang="en-US" sz="1800">
              <a:latin typeface="Meiryo UI" panose="020B0604030504040204" pitchFamily="50" charset="-128"/>
              <a:ea typeface="Meiryo UI" panose="020B0604030504040204" pitchFamily="50" charset="-128"/>
            </a:rPr>
            <a:t>お客様の依頼書をメール・</a:t>
          </a:r>
          <a:r>
            <a:rPr kumimoji="1" lang="en-US" altLang="ja-JP" sz="1800">
              <a:latin typeface="Meiryo UI" panose="020B0604030504040204" pitchFamily="50" charset="-128"/>
              <a:ea typeface="Meiryo UI" panose="020B0604030504040204" pitchFamily="50" charset="-128"/>
            </a:rPr>
            <a:t>FAX</a:t>
          </a:r>
          <a:r>
            <a:rPr kumimoji="1" lang="ja-JP" altLang="en-US" sz="1800">
              <a:latin typeface="Meiryo UI" panose="020B0604030504040204" pitchFamily="50" charset="-128"/>
              <a:ea typeface="Meiryo UI" panose="020B0604030504040204" pitchFamily="50" charset="-128"/>
            </a:rPr>
            <a:t>で頂いた後、</a:t>
          </a:r>
          <a:r>
            <a:rPr kumimoji="1" lang="en-US" altLang="ja-JP" sz="1800">
              <a:latin typeface="Meiryo UI" panose="020B0604030504040204" pitchFamily="50" charset="-128"/>
              <a:ea typeface="Meiryo UI" panose="020B0604030504040204" pitchFamily="50" charset="-128"/>
            </a:rPr>
            <a:t>3</a:t>
          </a:r>
          <a:r>
            <a:rPr kumimoji="1" lang="ja-JP" altLang="en-US" sz="1800">
              <a:latin typeface="Meiryo UI" panose="020B0604030504040204" pitchFamily="50" charset="-128"/>
              <a:ea typeface="Meiryo UI" panose="020B0604030504040204" pitchFamily="50" charset="-128"/>
            </a:rPr>
            <a:t>日以内候補者を提案。</a:t>
          </a:r>
        </a:p>
      </dgm:t>
    </dgm:pt>
    <dgm:pt modelId="{DABE0F71-C80C-4C54-BE10-5C99EAAFBC82}" type="parTrans" cxnId="{AC003E38-0307-4C2B-B9C9-AB89FD957024}">
      <dgm:prSet/>
      <dgm:spPr/>
      <dgm:t>
        <a:bodyPr/>
        <a:lstStyle/>
        <a:p>
          <a:endParaRPr kumimoji="1" lang="ja-JP" altLang="en-US"/>
        </a:p>
      </dgm:t>
    </dgm:pt>
    <dgm:pt modelId="{2B46BE21-8BEA-4ADE-93E0-38F71802045A}" type="sibTrans" cxnId="{AC003E38-0307-4C2B-B9C9-AB89FD957024}">
      <dgm:prSet/>
      <dgm:spPr/>
      <dgm:t>
        <a:bodyPr/>
        <a:lstStyle/>
        <a:p>
          <a:endParaRPr kumimoji="1" lang="ja-JP" altLang="en-US"/>
        </a:p>
      </dgm:t>
    </dgm:pt>
    <dgm:pt modelId="{8D02069F-EC37-4BE9-91B8-4837D76E7556}">
      <dgm:prSet phldrT="[テキスト]" custT="1"/>
      <dgm:spPr/>
      <dgm:t>
        <a:bodyPr/>
        <a:lstStyle/>
        <a:p>
          <a:r>
            <a:rPr kumimoji="1" lang="ja-JP" altLang="en-US" sz="1800" dirty="0">
              <a:latin typeface="Meiryo UI" panose="020B0604030504040204" pitchFamily="50" charset="-128"/>
              <a:ea typeface="Meiryo UI" panose="020B0604030504040204" pitchFamily="50" charset="-128"/>
            </a:rPr>
            <a:t>お客様のご都合で面談を手配。</a:t>
          </a:r>
        </a:p>
      </dgm:t>
    </dgm:pt>
    <dgm:pt modelId="{7C9C7165-F9BB-45A2-A699-D0E95444948B}" type="parTrans" cxnId="{1FAFC80E-9A94-4A5B-AAB4-3761C20D77CE}">
      <dgm:prSet/>
      <dgm:spPr/>
      <dgm:t>
        <a:bodyPr/>
        <a:lstStyle/>
        <a:p>
          <a:endParaRPr kumimoji="1" lang="ja-JP" altLang="en-US"/>
        </a:p>
      </dgm:t>
    </dgm:pt>
    <dgm:pt modelId="{38B1E1D5-A72B-4C02-A7D9-B72BA21268DA}" type="sibTrans" cxnId="{1FAFC80E-9A94-4A5B-AAB4-3761C20D77CE}">
      <dgm:prSet/>
      <dgm:spPr/>
      <dgm:t>
        <a:bodyPr/>
        <a:lstStyle/>
        <a:p>
          <a:endParaRPr kumimoji="1" lang="ja-JP" altLang="en-US"/>
        </a:p>
      </dgm:t>
    </dgm:pt>
    <dgm:pt modelId="{F7789902-7486-424D-8A57-7E93D843AF1C}">
      <dgm:prSet phldrT="[テキスト]"/>
      <dgm:spPr/>
      <dgm:t>
        <a:bodyPr/>
        <a:lstStyle/>
        <a:p>
          <a:r>
            <a:rPr kumimoji="1" lang="ja-JP" altLang="en-US" b="1"/>
            <a:t>面談</a:t>
          </a:r>
        </a:p>
      </dgm:t>
    </dgm:pt>
    <dgm:pt modelId="{6CB475D0-5109-440B-94A8-2BDFA1B84ACD}" type="parTrans" cxnId="{4069D13A-B766-454B-B72C-DE040C1136F8}">
      <dgm:prSet/>
      <dgm:spPr/>
      <dgm:t>
        <a:bodyPr/>
        <a:lstStyle/>
        <a:p>
          <a:endParaRPr kumimoji="1" lang="ja-JP" altLang="en-US"/>
        </a:p>
      </dgm:t>
    </dgm:pt>
    <dgm:pt modelId="{BFC48842-2B7C-46D9-A3AE-6BAAF728A623}" type="sibTrans" cxnId="{4069D13A-B766-454B-B72C-DE040C1136F8}">
      <dgm:prSet/>
      <dgm:spPr/>
      <dgm:t>
        <a:bodyPr/>
        <a:lstStyle/>
        <a:p>
          <a:endParaRPr kumimoji="1" lang="ja-JP" altLang="en-US"/>
        </a:p>
      </dgm:t>
    </dgm:pt>
    <dgm:pt modelId="{BDB83E1D-09A2-482F-BF5D-F083F7D8D4E1}">
      <dgm:prSet phldrT="[テキスト]" custT="1"/>
      <dgm:spPr/>
      <dgm:t>
        <a:bodyPr/>
        <a:lstStyle/>
        <a:p>
          <a:r>
            <a:rPr kumimoji="1" lang="ja-JP" altLang="en-US" sz="1800" dirty="0">
              <a:latin typeface="Meiryo UI" panose="020B0604030504040204" pitchFamily="50" charset="-128"/>
              <a:ea typeface="Meiryo UI" panose="020B0604030504040204" pitchFamily="50" charset="-128"/>
            </a:rPr>
            <a:t>お客様は候補者との面談を実施。</a:t>
          </a:r>
        </a:p>
      </dgm:t>
    </dgm:pt>
    <dgm:pt modelId="{A4BE03CE-49DF-4A4E-BBF5-71E53411AD5E}" type="parTrans" cxnId="{FBEE8923-9060-411C-B368-57C810610404}">
      <dgm:prSet/>
      <dgm:spPr/>
      <dgm:t>
        <a:bodyPr/>
        <a:lstStyle/>
        <a:p>
          <a:endParaRPr kumimoji="1" lang="ja-JP" altLang="en-US"/>
        </a:p>
      </dgm:t>
    </dgm:pt>
    <dgm:pt modelId="{174593AF-5082-43A2-A93A-129973030DA5}" type="sibTrans" cxnId="{FBEE8923-9060-411C-B368-57C810610404}">
      <dgm:prSet/>
      <dgm:spPr/>
      <dgm:t>
        <a:bodyPr/>
        <a:lstStyle/>
        <a:p>
          <a:endParaRPr kumimoji="1" lang="ja-JP" altLang="en-US"/>
        </a:p>
      </dgm:t>
    </dgm:pt>
    <dgm:pt modelId="{BC80C7B7-7224-4CE2-873F-4CB1FC73E386}">
      <dgm:prSet phldrT="[テキスト]" custT="1"/>
      <dgm:spPr/>
      <dgm:t>
        <a:bodyPr/>
        <a:lstStyle/>
        <a:p>
          <a:r>
            <a:rPr kumimoji="1" lang="ja-JP" altLang="en-US" sz="1800" dirty="0">
              <a:latin typeface="Meiryo UI" panose="020B0604030504040204" pitchFamily="50" charset="-128"/>
              <a:ea typeface="Meiryo UI" panose="020B0604030504040204" pitchFamily="50" charset="-128"/>
            </a:rPr>
            <a:t>お客様より合格可否の面談結果を頂き、候補者に通知。</a:t>
          </a:r>
        </a:p>
      </dgm:t>
    </dgm:pt>
    <dgm:pt modelId="{05E7124B-0D53-4295-BD3A-CBC83E21B5F0}" type="parTrans" cxnId="{E91AF9F6-5208-4ED5-84C7-89FBD59E9A5F}">
      <dgm:prSet/>
      <dgm:spPr/>
      <dgm:t>
        <a:bodyPr/>
        <a:lstStyle/>
        <a:p>
          <a:endParaRPr kumimoji="1" lang="ja-JP" altLang="en-US"/>
        </a:p>
      </dgm:t>
    </dgm:pt>
    <dgm:pt modelId="{33592754-06E1-4020-B789-473FBABBA990}" type="sibTrans" cxnId="{E91AF9F6-5208-4ED5-84C7-89FBD59E9A5F}">
      <dgm:prSet/>
      <dgm:spPr/>
      <dgm:t>
        <a:bodyPr/>
        <a:lstStyle/>
        <a:p>
          <a:endParaRPr kumimoji="1" lang="ja-JP" altLang="en-US"/>
        </a:p>
      </dgm:t>
    </dgm:pt>
    <dgm:pt modelId="{6C043AB8-6303-430C-992D-F0063C5DA1A7}">
      <dgm:prSet phldrT="[テキスト]"/>
      <dgm:spPr/>
      <dgm:t>
        <a:bodyPr/>
        <a:lstStyle/>
        <a:p>
          <a:r>
            <a:rPr kumimoji="1" lang="ja-JP" altLang="en-US" b="1"/>
            <a:t>雇用契約</a:t>
          </a:r>
        </a:p>
      </dgm:t>
    </dgm:pt>
    <dgm:pt modelId="{4285FB67-AB3B-47D5-AA1B-92376C999245}" type="parTrans" cxnId="{86E73D6C-BAB5-422A-A16E-AD645F70A58A}">
      <dgm:prSet/>
      <dgm:spPr/>
      <dgm:t>
        <a:bodyPr/>
        <a:lstStyle/>
        <a:p>
          <a:endParaRPr kumimoji="1" lang="ja-JP" altLang="en-US"/>
        </a:p>
      </dgm:t>
    </dgm:pt>
    <dgm:pt modelId="{8A97DEE8-AB05-41B5-97F1-017DD51C3833}" type="sibTrans" cxnId="{86E73D6C-BAB5-422A-A16E-AD645F70A58A}">
      <dgm:prSet/>
      <dgm:spPr/>
      <dgm:t>
        <a:bodyPr/>
        <a:lstStyle/>
        <a:p>
          <a:endParaRPr kumimoji="1" lang="ja-JP" altLang="en-US"/>
        </a:p>
      </dgm:t>
    </dgm:pt>
    <dgm:pt modelId="{C753A893-0996-4C49-97BF-B2AD4B36E545}">
      <dgm:prSet phldrT="[テキスト]" custT="1"/>
      <dgm:spPr/>
      <dgm:t>
        <a:bodyPr/>
        <a:lstStyle/>
        <a:p>
          <a:r>
            <a:rPr kumimoji="1" lang="ja-JP" altLang="en-US" sz="1800" dirty="0">
              <a:latin typeface="Meiryo UI" panose="020B0604030504040204" pitchFamily="50" charset="-128"/>
              <a:ea typeface="Meiryo UI" panose="020B0604030504040204" pitchFamily="50" charset="-128"/>
            </a:rPr>
            <a:t>合格者による企業内定の承諾の上でお客様と合格者は雇用契約を締結。</a:t>
          </a:r>
        </a:p>
      </dgm:t>
    </dgm:pt>
    <dgm:pt modelId="{3E1F055A-5491-4B74-92DA-07F3A19A7321}" type="parTrans" cxnId="{04EDF160-04C7-4A94-AF7F-135E70C1DC8F}">
      <dgm:prSet/>
      <dgm:spPr/>
      <dgm:t>
        <a:bodyPr/>
        <a:lstStyle/>
        <a:p>
          <a:endParaRPr kumimoji="1" lang="ja-JP" altLang="en-US"/>
        </a:p>
      </dgm:t>
    </dgm:pt>
    <dgm:pt modelId="{A9B08071-7D56-4D85-8226-FBDAB5FF87B1}" type="sibTrans" cxnId="{04EDF160-04C7-4A94-AF7F-135E70C1DC8F}">
      <dgm:prSet/>
      <dgm:spPr/>
      <dgm:t>
        <a:bodyPr/>
        <a:lstStyle/>
        <a:p>
          <a:endParaRPr kumimoji="1" lang="ja-JP" altLang="en-US"/>
        </a:p>
      </dgm:t>
    </dgm:pt>
    <dgm:pt modelId="{7357D502-68E1-4A20-B3EC-40C2F16CBD67}">
      <dgm:prSet phldrT="[テキスト]" custT="1"/>
      <dgm:spPr/>
      <dgm:t>
        <a:bodyPr/>
        <a:lstStyle/>
        <a:p>
          <a:r>
            <a:rPr kumimoji="1" lang="ja-JP" altLang="en-US" sz="1800" dirty="0">
              <a:latin typeface="Meiryo UI" panose="020B0604030504040204" pitchFamily="50" charset="-128"/>
              <a:ea typeface="Meiryo UI" panose="020B0604030504040204" pitchFamily="50" charset="-128"/>
            </a:rPr>
            <a:t>合格者が日本で就労するための就労ビザを申請（不要の場合がある）。</a:t>
          </a:r>
        </a:p>
      </dgm:t>
    </dgm:pt>
    <dgm:pt modelId="{E5AC904D-2E80-475E-A297-CD2CB447F5B1}" type="parTrans" cxnId="{C9B03616-EC16-4A63-8D9F-0FC6C3E01117}">
      <dgm:prSet/>
      <dgm:spPr/>
      <dgm:t>
        <a:bodyPr/>
        <a:lstStyle/>
        <a:p>
          <a:endParaRPr kumimoji="1" lang="ja-JP" altLang="en-US"/>
        </a:p>
      </dgm:t>
    </dgm:pt>
    <dgm:pt modelId="{1F7D90E4-20D9-4A2D-BDE4-DECAEB5C45F0}" type="sibTrans" cxnId="{C9B03616-EC16-4A63-8D9F-0FC6C3E01117}">
      <dgm:prSet/>
      <dgm:spPr/>
      <dgm:t>
        <a:bodyPr/>
        <a:lstStyle/>
        <a:p>
          <a:endParaRPr kumimoji="1" lang="ja-JP" altLang="en-US"/>
        </a:p>
      </dgm:t>
    </dgm:pt>
    <dgm:pt modelId="{E71ED5D5-94C5-45F4-9AAC-14D09FBF350E}">
      <dgm:prSet/>
      <dgm:spPr/>
      <dgm:t>
        <a:bodyPr/>
        <a:lstStyle/>
        <a:p>
          <a:r>
            <a:rPr kumimoji="1" lang="ja-JP" altLang="en-US" b="1"/>
            <a:t>入社</a:t>
          </a:r>
        </a:p>
      </dgm:t>
    </dgm:pt>
    <dgm:pt modelId="{00121666-B254-4885-8E56-DE65F9BD04DA}" type="parTrans" cxnId="{4817FA90-A81E-4783-BEB7-064A47DF69BF}">
      <dgm:prSet/>
      <dgm:spPr/>
      <dgm:t>
        <a:bodyPr/>
        <a:lstStyle/>
        <a:p>
          <a:endParaRPr kumimoji="1" lang="ja-JP" altLang="en-US"/>
        </a:p>
      </dgm:t>
    </dgm:pt>
    <dgm:pt modelId="{90BA9B9F-7AB7-468F-9936-9E9D2BF22D64}" type="sibTrans" cxnId="{4817FA90-A81E-4783-BEB7-064A47DF69BF}">
      <dgm:prSet/>
      <dgm:spPr/>
      <dgm:t>
        <a:bodyPr/>
        <a:lstStyle/>
        <a:p>
          <a:endParaRPr kumimoji="1" lang="ja-JP" altLang="en-US"/>
        </a:p>
      </dgm:t>
    </dgm:pt>
    <dgm:pt modelId="{87AFA321-3780-4C9D-BD23-77735F4E4980}">
      <dgm:prSet custT="1"/>
      <dgm:spPr/>
      <dgm:t>
        <a:bodyPr/>
        <a:lstStyle/>
        <a:p>
          <a:r>
            <a:rPr kumimoji="1" lang="ja-JP" altLang="en-US" sz="1800" dirty="0">
              <a:latin typeface="Meiryo UI" panose="020B0604030504040204" pitchFamily="50" charset="-128"/>
              <a:ea typeface="Meiryo UI" panose="020B0604030504040204" pitchFamily="50" charset="-128"/>
            </a:rPr>
            <a:t>合格者は就社。</a:t>
          </a:r>
        </a:p>
      </dgm:t>
    </dgm:pt>
    <dgm:pt modelId="{674D21D3-3DCF-4683-91EE-8F5604A182F2}" type="parTrans" cxnId="{D667BF36-021C-49B8-95E2-BB63235AED9D}">
      <dgm:prSet/>
      <dgm:spPr/>
      <dgm:t>
        <a:bodyPr/>
        <a:lstStyle/>
        <a:p>
          <a:endParaRPr kumimoji="1" lang="ja-JP" altLang="en-US"/>
        </a:p>
      </dgm:t>
    </dgm:pt>
    <dgm:pt modelId="{DBEE92D7-AC67-4963-87E1-BD8FA847F004}" type="sibTrans" cxnId="{D667BF36-021C-49B8-95E2-BB63235AED9D}">
      <dgm:prSet/>
      <dgm:spPr/>
      <dgm:t>
        <a:bodyPr/>
        <a:lstStyle/>
        <a:p>
          <a:endParaRPr kumimoji="1" lang="ja-JP" altLang="en-US"/>
        </a:p>
      </dgm:t>
    </dgm:pt>
    <dgm:pt modelId="{C67D3498-7C26-425A-A671-5C0700EFC594}">
      <dgm:prSet custT="1"/>
      <dgm:spPr/>
      <dgm:t>
        <a:bodyPr/>
        <a:lstStyle/>
        <a:p>
          <a:r>
            <a:rPr kumimoji="1" lang="ja-JP" altLang="en-US" sz="1800" dirty="0">
              <a:latin typeface="Meiryo UI" panose="020B0604030504040204" pitchFamily="50" charset="-128"/>
              <a:ea typeface="Meiryo UI" panose="020B0604030504040204" pitchFamily="50" charset="-128"/>
            </a:rPr>
            <a:t>お客様より紹介手数料のお支払い。</a:t>
          </a:r>
        </a:p>
      </dgm:t>
    </dgm:pt>
    <dgm:pt modelId="{11FA7D07-ACF7-4295-8E91-F54930B714FF}" type="parTrans" cxnId="{700E3DAE-63F4-4DE8-984D-7EC0492BDAD5}">
      <dgm:prSet/>
      <dgm:spPr/>
      <dgm:t>
        <a:bodyPr/>
        <a:lstStyle/>
        <a:p>
          <a:endParaRPr kumimoji="1" lang="ja-JP" altLang="en-US"/>
        </a:p>
      </dgm:t>
    </dgm:pt>
    <dgm:pt modelId="{3EDAF7D9-12B5-45BE-9A4A-3CE083C41DA9}" type="sibTrans" cxnId="{700E3DAE-63F4-4DE8-984D-7EC0492BDAD5}">
      <dgm:prSet/>
      <dgm:spPr/>
      <dgm:t>
        <a:bodyPr/>
        <a:lstStyle/>
        <a:p>
          <a:endParaRPr kumimoji="1" lang="ja-JP" altLang="en-US"/>
        </a:p>
      </dgm:t>
    </dgm:pt>
    <dgm:pt modelId="{DD57922E-39DE-43D2-B573-E36B98B72F1E}" type="pres">
      <dgm:prSet presAssocID="{50055EE3-0AD2-4938-9AE3-3AF9F878817E}" presName="linearFlow" presStyleCnt="0">
        <dgm:presLayoutVars>
          <dgm:dir/>
          <dgm:animLvl val="lvl"/>
          <dgm:resizeHandles val="exact"/>
        </dgm:presLayoutVars>
      </dgm:prSet>
      <dgm:spPr/>
    </dgm:pt>
    <dgm:pt modelId="{14D66748-A66E-43AC-9886-BD999FF3C830}" type="pres">
      <dgm:prSet presAssocID="{09D28B0E-A955-4B61-A278-39592249C1CA}" presName="composite" presStyleCnt="0"/>
      <dgm:spPr/>
    </dgm:pt>
    <dgm:pt modelId="{B7BF70D8-0AB2-4361-A20D-E54A95694A36}" type="pres">
      <dgm:prSet presAssocID="{09D28B0E-A955-4B61-A278-39592249C1CA}" presName="parentText" presStyleLbl="alignNode1" presStyleIdx="0" presStyleCnt="4">
        <dgm:presLayoutVars>
          <dgm:chMax val="1"/>
          <dgm:bulletEnabled val="1"/>
        </dgm:presLayoutVars>
      </dgm:prSet>
      <dgm:spPr/>
    </dgm:pt>
    <dgm:pt modelId="{95670F34-86D9-42C4-8DC0-AEF23D10D43C}" type="pres">
      <dgm:prSet presAssocID="{09D28B0E-A955-4B61-A278-39592249C1CA}" presName="descendantText" presStyleLbl="alignAcc1" presStyleIdx="0" presStyleCnt="4">
        <dgm:presLayoutVars>
          <dgm:bulletEnabled val="1"/>
        </dgm:presLayoutVars>
      </dgm:prSet>
      <dgm:spPr/>
    </dgm:pt>
    <dgm:pt modelId="{FD055203-4E01-4A63-AC54-D35CC17C29E2}" type="pres">
      <dgm:prSet presAssocID="{D8DA8557-41E0-4A92-9936-4ECAE908796E}" presName="sp" presStyleCnt="0"/>
      <dgm:spPr/>
    </dgm:pt>
    <dgm:pt modelId="{97F3F537-0190-435B-9841-C16E9861695E}" type="pres">
      <dgm:prSet presAssocID="{F7789902-7486-424D-8A57-7E93D843AF1C}" presName="composite" presStyleCnt="0"/>
      <dgm:spPr/>
    </dgm:pt>
    <dgm:pt modelId="{1FACF3C6-8AAE-428F-888E-0C9B08BD58A5}" type="pres">
      <dgm:prSet presAssocID="{F7789902-7486-424D-8A57-7E93D843AF1C}" presName="parentText" presStyleLbl="alignNode1" presStyleIdx="1" presStyleCnt="4">
        <dgm:presLayoutVars>
          <dgm:chMax val="1"/>
          <dgm:bulletEnabled val="1"/>
        </dgm:presLayoutVars>
      </dgm:prSet>
      <dgm:spPr/>
    </dgm:pt>
    <dgm:pt modelId="{449AE42A-4106-47C1-BF35-47DEEFFABF30}" type="pres">
      <dgm:prSet presAssocID="{F7789902-7486-424D-8A57-7E93D843AF1C}" presName="descendantText" presStyleLbl="alignAcc1" presStyleIdx="1" presStyleCnt="4">
        <dgm:presLayoutVars>
          <dgm:bulletEnabled val="1"/>
        </dgm:presLayoutVars>
      </dgm:prSet>
      <dgm:spPr/>
    </dgm:pt>
    <dgm:pt modelId="{A2BAD205-CB1C-49AA-ACFE-54F1693E6E1B}" type="pres">
      <dgm:prSet presAssocID="{BFC48842-2B7C-46D9-A3AE-6BAAF728A623}" presName="sp" presStyleCnt="0"/>
      <dgm:spPr/>
    </dgm:pt>
    <dgm:pt modelId="{87EAE262-0124-4801-BDD8-7DBFA1E167DA}" type="pres">
      <dgm:prSet presAssocID="{6C043AB8-6303-430C-992D-F0063C5DA1A7}" presName="composite" presStyleCnt="0"/>
      <dgm:spPr/>
    </dgm:pt>
    <dgm:pt modelId="{E04D1C2E-5EEA-48DD-89FF-03263451C5DE}" type="pres">
      <dgm:prSet presAssocID="{6C043AB8-6303-430C-992D-F0063C5DA1A7}" presName="parentText" presStyleLbl="alignNode1" presStyleIdx="2" presStyleCnt="4">
        <dgm:presLayoutVars>
          <dgm:chMax val="1"/>
          <dgm:bulletEnabled val="1"/>
        </dgm:presLayoutVars>
      </dgm:prSet>
      <dgm:spPr/>
    </dgm:pt>
    <dgm:pt modelId="{869DACA7-98A0-4EDB-8DAC-AE9C7ECD11CC}" type="pres">
      <dgm:prSet presAssocID="{6C043AB8-6303-430C-992D-F0063C5DA1A7}" presName="descendantText" presStyleLbl="alignAcc1" presStyleIdx="2" presStyleCnt="4">
        <dgm:presLayoutVars>
          <dgm:bulletEnabled val="1"/>
        </dgm:presLayoutVars>
      </dgm:prSet>
      <dgm:spPr/>
    </dgm:pt>
    <dgm:pt modelId="{C11EFE23-A271-4502-8B9D-A828CE05E237}" type="pres">
      <dgm:prSet presAssocID="{8A97DEE8-AB05-41B5-97F1-017DD51C3833}" presName="sp" presStyleCnt="0"/>
      <dgm:spPr/>
    </dgm:pt>
    <dgm:pt modelId="{5519477D-407E-4795-9368-0C1C9510F10C}" type="pres">
      <dgm:prSet presAssocID="{E71ED5D5-94C5-45F4-9AAC-14D09FBF350E}" presName="composite" presStyleCnt="0"/>
      <dgm:spPr/>
    </dgm:pt>
    <dgm:pt modelId="{51824EBA-8AD6-49C1-8204-89A8AE2ADFA7}" type="pres">
      <dgm:prSet presAssocID="{E71ED5D5-94C5-45F4-9AAC-14D09FBF350E}" presName="parentText" presStyleLbl="alignNode1" presStyleIdx="3" presStyleCnt="4">
        <dgm:presLayoutVars>
          <dgm:chMax val="1"/>
          <dgm:bulletEnabled val="1"/>
        </dgm:presLayoutVars>
      </dgm:prSet>
      <dgm:spPr/>
    </dgm:pt>
    <dgm:pt modelId="{325F0930-5E63-480E-8BAA-6956CDD6916D}" type="pres">
      <dgm:prSet presAssocID="{E71ED5D5-94C5-45F4-9AAC-14D09FBF350E}" presName="descendantText" presStyleLbl="alignAcc1" presStyleIdx="3" presStyleCnt="4">
        <dgm:presLayoutVars>
          <dgm:bulletEnabled val="1"/>
        </dgm:presLayoutVars>
      </dgm:prSet>
      <dgm:spPr/>
    </dgm:pt>
  </dgm:ptLst>
  <dgm:cxnLst>
    <dgm:cxn modelId="{1FAFC80E-9A94-4A5B-AAB4-3761C20D77CE}" srcId="{09D28B0E-A955-4B61-A278-39592249C1CA}" destId="{8D02069F-EC37-4BE9-91B8-4837D76E7556}" srcOrd="1" destOrd="0" parTransId="{7C9C7165-F9BB-45A2-A699-D0E95444948B}" sibTransId="{38B1E1D5-A72B-4C02-A7D9-B72BA21268DA}"/>
    <dgm:cxn modelId="{6690E90E-B22B-4B0E-B921-2175D123409E}" type="presOf" srcId="{BC80C7B7-7224-4CE2-873F-4CB1FC73E386}" destId="{449AE42A-4106-47C1-BF35-47DEEFFABF30}" srcOrd="0" destOrd="1" presId="urn:microsoft.com/office/officeart/2005/8/layout/chevron2"/>
    <dgm:cxn modelId="{CBF1A210-896F-4AC9-88D0-2F2326641556}" type="presOf" srcId="{C67D3498-7C26-425A-A671-5C0700EFC594}" destId="{325F0930-5E63-480E-8BAA-6956CDD6916D}" srcOrd="0" destOrd="1" presId="urn:microsoft.com/office/officeart/2005/8/layout/chevron2"/>
    <dgm:cxn modelId="{C9B03616-EC16-4A63-8D9F-0FC6C3E01117}" srcId="{6C043AB8-6303-430C-992D-F0063C5DA1A7}" destId="{7357D502-68E1-4A20-B3EC-40C2F16CBD67}" srcOrd="1" destOrd="0" parTransId="{E5AC904D-2E80-475E-A297-CD2CB447F5B1}" sibTransId="{1F7D90E4-20D9-4A2D-BDE4-DECAEB5C45F0}"/>
    <dgm:cxn modelId="{D5F6AE1B-C577-4E60-A1C6-CF8095A134AC}" type="presOf" srcId="{E71ED5D5-94C5-45F4-9AAC-14D09FBF350E}" destId="{51824EBA-8AD6-49C1-8204-89A8AE2ADFA7}" srcOrd="0" destOrd="0" presId="urn:microsoft.com/office/officeart/2005/8/layout/chevron2"/>
    <dgm:cxn modelId="{FBEE8923-9060-411C-B368-57C810610404}" srcId="{F7789902-7486-424D-8A57-7E93D843AF1C}" destId="{BDB83E1D-09A2-482F-BF5D-F083F7D8D4E1}" srcOrd="0" destOrd="0" parTransId="{A4BE03CE-49DF-4A4E-BBF5-71E53411AD5E}" sibTransId="{174593AF-5082-43A2-A93A-129973030DA5}"/>
    <dgm:cxn modelId="{4F42E930-6447-4829-B29C-9DDCB0C00741}" type="presOf" srcId="{87AFA321-3780-4C9D-BD23-77735F4E4980}" destId="{325F0930-5E63-480E-8BAA-6956CDD6916D}" srcOrd="0" destOrd="0" presId="urn:microsoft.com/office/officeart/2005/8/layout/chevron2"/>
    <dgm:cxn modelId="{D667BF36-021C-49B8-95E2-BB63235AED9D}" srcId="{E71ED5D5-94C5-45F4-9AAC-14D09FBF350E}" destId="{87AFA321-3780-4C9D-BD23-77735F4E4980}" srcOrd="0" destOrd="0" parTransId="{674D21D3-3DCF-4683-91EE-8F5604A182F2}" sibTransId="{DBEE92D7-AC67-4963-87E1-BD8FA847F004}"/>
    <dgm:cxn modelId="{AC003E38-0307-4C2B-B9C9-AB89FD957024}" srcId="{09D28B0E-A955-4B61-A278-39592249C1CA}" destId="{E7379387-A9A7-4783-85EB-CB5EF5DBC0E4}" srcOrd="0" destOrd="0" parTransId="{DABE0F71-C80C-4C54-BE10-5C99EAAFBC82}" sibTransId="{2B46BE21-8BEA-4ADE-93E0-38F71802045A}"/>
    <dgm:cxn modelId="{4069D13A-B766-454B-B72C-DE040C1136F8}" srcId="{50055EE3-0AD2-4938-9AE3-3AF9F878817E}" destId="{F7789902-7486-424D-8A57-7E93D843AF1C}" srcOrd="1" destOrd="0" parTransId="{6CB475D0-5109-440B-94A8-2BDFA1B84ACD}" sibTransId="{BFC48842-2B7C-46D9-A3AE-6BAAF728A623}"/>
    <dgm:cxn modelId="{1D17013E-F6E7-4C60-BBFD-A92CCAFF788B}" srcId="{50055EE3-0AD2-4938-9AE3-3AF9F878817E}" destId="{09D28B0E-A955-4B61-A278-39592249C1CA}" srcOrd="0" destOrd="0" parTransId="{A027F5EB-E102-4E80-AB74-4BBC2762630B}" sibTransId="{D8DA8557-41E0-4A92-9936-4ECAE908796E}"/>
    <dgm:cxn modelId="{04EDF160-04C7-4A94-AF7F-135E70C1DC8F}" srcId="{6C043AB8-6303-430C-992D-F0063C5DA1A7}" destId="{C753A893-0996-4C49-97BF-B2AD4B36E545}" srcOrd="0" destOrd="0" parTransId="{3E1F055A-5491-4B74-92DA-07F3A19A7321}" sibTransId="{A9B08071-7D56-4D85-8226-FBDAB5FF87B1}"/>
    <dgm:cxn modelId="{86E73D6C-BAB5-422A-A16E-AD645F70A58A}" srcId="{50055EE3-0AD2-4938-9AE3-3AF9F878817E}" destId="{6C043AB8-6303-430C-992D-F0063C5DA1A7}" srcOrd="2" destOrd="0" parTransId="{4285FB67-AB3B-47D5-AA1B-92376C999245}" sibTransId="{8A97DEE8-AB05-41B5-97F1-017DD51C3833}"/>
    <dgm:cxn modelId="{BA56656F-3E9B-48C7-9D19-FE0E0CDB3BAA}" type="presOf" srcId="{F7789902-7486-424D-8A57-7E93D843AF1C}" destId="{1FACF3C6-8AAE-428F-888E-0C9B08BD58A5}" srcOrd="0" destOrd="0" presId="urn:microsoft.com/office/officeart/2005/8/layout/chevron2"/>
    <dgm:cxn modelId="{5FEB8F57-F647-4193-B7E1-56B2A1730B38}" type="presOf" srcId="{8D02069F-EC37-4BE9-91B8-4837D76E7556}" destId="{95670F34-86D9-42C4-8DC0-AEF23D10D43C}" srcOrd="0" destOrd="1" presId="urn:microsoft.com/office/officeart/2005/8/layout/chevron2"/>
    <dgm:cxn modelId="{8318A685-7BB1-47BD-9EC5-99F4137C66DD}" type="presOf" srcId="{BDB83E1D-09A2-482F-BF5D-F083F7D8D4E1}" destId="{449AE42A-4106-47C1-BF35-47DEEFFABF30}" srcOrd="0" destOrd="0" presId="urn:microsoft.com/office/officeart/2005/8/layout/chevron2"/>
    <dgm:cxn modelId="{7B37418C-B25C-44A6-A857-84F8CE72E588}" type="presOf" srcId="{09D28B0E-A955-4B61-A278-39592249C1CA}" destId="{B7BF70D8-0AB2-4361-A20D-E54A95694A36}" srcOrd="0" destOrd="0" presId="urn:microsoft.com/office/officeart/2005/8/layout/chevron2"/>
    <dgm:cxn modelId="{4817FA90-A81E-4783-BEB7-064A47DF69BF}" srcId="{50055EE3-0AD2-4938-9AE3-3AF9F878817E}" destId="{E71ED5D5-94C5-45F4-9AAC-14D09FBF350E}" srcOrd="3" destOrd="0" parTransId="{00121666-B254-4885-8E56-DE65F9BD04DA}" sibTransId="{90BA9B9F-7AB7-468F-9936-9E9D2BF22D64}"/>
    <dgm:cxn modelId="{38A6CE99-F128-49C0-A836-A5EAC346BB43}" type="presOf" srcId="{C753A893-0996-4C49-97BF-B2AD4B36E545}" destId="{869DACA7-98A0-4EDB-8DAC-AE9C7ECD11CC}" srcOrd="0" destOrd="0" presId="urn:microsoft.com/office/officeart/2005/8/layout/chevron2"/>
    <dgm:cxn modelId="{B99F489C-3BA7-4A00-B437-56D02FB2119B}" type="presOf" srcId="{50055EE3-0AD2-4938-9AE3-3AF9F878817E}" destId="{DD57922E-39DE-43D2-B573-E36B98B72F1E}" srcOrd="0" destOrd="0" presId="urn:microsoft.com/office/officeart/2005/8/layout/chevron2"/>
    <dgm:cxn modelId="{700E3DAE-63F4-4DE8-984D-7EC0492BDAD5}" srcId="{E71ED5D5-94C5-45F4-9AAC-14D09FBF350E}" destId="{C67D3498-7C26-425A-A671-5C0700EFC594}" srcOrd="1" destOrd="0" parTransId="{11FA7D07-ACF7-4295-8E91-F54930B714FF}" sibTransId="{3EDAF7D9-12B5-45BE-9A4A-3CE083C41DA9}"/>
    <dgm:cxn modelId="{30BD0EC2-6C9E-46F8-8B47-3FEAF053A672}" type="presOf" srcId="{7357D502-68E1-4A20-B3EC-40C2F16CBD67}" destId="{869DACA7-98A0-4EDB-8DAC-AE9C7ECD11CC}" srcOrd="0" destOrd="1" presId="urn:microsoft.com/office/officeart/2005/8/layout/chevron2"/>
    <dgm:cxn modelId="{411909C7-FE64-41A3-869A-5A1C4BEDCCA8}" type="presOf" srcId="{E7379387-A9A7-4783-85EB-CB5EF5DBC0E4}" destId="{95670F34-86D9-42C4-8DC0-AEF23D10D43C}" srcOrd="0" destOrd="0" presId="urn:microsoft.com/office/officeart/2005/8/layout/chevron2"/>
    <dgm:cxn modelId="{1F90B0E5-6D90-41AE-B351-38711D1C8482}" type="presOf" srcId="{6C043AB8-6303-430C-992D-F0063C5DA1A7}" destId="{E04D1C2E-5EEA-48DD-89FF-03263451C5DE}" srcOrd="0" destOrd="0" presId="urn:microsoft.com/office/officeart/2005/8/layout/chevron2"/>
    <dgm:cxn modelId="{E91AF9F6-5208-4ED5-84C7-89FBD59E9A5F}" srcId="{F7789902-7486-424D-8A57-7E93D843AF1C}" destId="{BC80C7B7-7224-4CE2-873F-4CB1FC73E386}" srcOrd="1" destOrd="0" parTransId="{05E7124B-0D53-4295-BD3A-CBC83E21B5F0}" sibTransId="{33592754-06E1-4020-B789-473FBABBA990}"/>
    <dgm:cxn modelId="{D0465BB2-F522-486D-8E49-6CFB9BE4B3D3}" type="presParOf" srcId="{DD57922E-39DE-43D2-B573-E36B98B72F1E}" destId="{14D66748-A66E-43AC-9886-BD999FF3C830}" srcOrd="0" destOrd="0" presId="urn:microsoft.com/office/officeart/2005/8/layout/chevron2"/>
    <dgm:cxn modelId="{9680185B-0B28-43D1-93FD-4E60E54587E2}" type="presParOf" srcId="{14D66748-A66E-43AC-9886-BD999FF3C830}" destId="{B7BF70D8-0AB2-4361-A20D-E54A95694A36}" srcOrd="0" destOrd="0" presId="urn:microsoft.com/office/officeart/2005/8/layout/chevron2"/>
    <dgm:cxn modelId="{241DC03F-AF22-4C9C-8E94-917A1B0297FE}" type="presParOf" srcId="{14D66748-A66E-43AC-9886-BD999FF3C830}" destId="{95670F34-86D9-42C4-8DC0-AEF23D10D43C}" srcOrd="1" destOrd="0" presId="urn:microsoft.com/office/officeart/2005/8/layout/chevron2"/>
    <dgm:cxn modelId="{31498A7D-B8AD-489A-9F76-05FB1A81D901}" type="presParOf" srcId="{DD57922E-39DE-43D2-B573-E36B98B72F1E}" destId="{FD055203-4E01-4A63-AC54-D35CC17C29E2}" srcOrd="1" destOrd="0" presId="urn:microsoft.com/office/officeart/2005/8/layout/chevron2"/>
    <dgm:cxn modelId="{37E639D9-F9A9-4D47-A0B3-B3498A188362}" type="presParOf" srcId="{DD57922E-39DE-43D2-B573-E36B98B72F1E}" destId="{97F3F537-0190-435B-9841-C16E9861695E}" srcOrd="2" destOrd="0" presId="urn:microsoft.com/office/officeart/2005/8/layout/chevron2"/>
    <dgm:cxn modelId="{74DB660F-35A2-427F-A545-81CC44DAACA0}" type="presParOf" srcId="{97F3F537-0190-435B-9841-C16E9861695E}" destId="{1FACF3C6-8AAE-428F-888E-0C9B08BD58A5}" srcOrd="0" destOrd="0" presId="urn:microsoft.com/office/officeart/2005/8/layout/chevron2"/>
    <dgm:cxn modelId="{C9177430-5D29-433A-A8C2-91D4B0CE735C}" type="presParOf" srcId="{97F3F537-0190-435B-9841-C16E9861695E}" destId="{449AE42A-4106-47C1-BF35-47DEEFFABF30}" srcOrd="1" destOrd="0" presId="urn:microsoft.com/office/officeart/2005/8/layout/chevron2"/>
    <dgm:cxn modelId="{2A8B4674-A264-4208-8C86-4AC9BB745CCE}" type="presParOf" srcId="{DD57922E-39DE-43D2-B573-E36B98B72F1E}" destId="{A2BAD205-CB1C-49AA-ACFE-54F1693E6E1B}" srcOrd="3" destOrd="0" presId="urn:microsoft.com/office/officeart/2005/8/layout/chevron2"/>
    <dgm:cxn modelId="{AF11BCB7-953A-4A62-82AC-1A0DCF69E1DB}" type="presParOf" srcId="{DD57922E-39DE-43D2-B573-E36B98B72F1E}" destId="{87EAE262-0124-4801-BDD8-7DBFA1E167DA}" srcOrd="4" destOrd="0" presId="urn:microsoft.com/office/officeart/2005/8/layout/chevron2"/>
    <dgm:cxn modelId="{88518583-5910-4AFB-9904-4D4A7912B379}" type="presParOf" srcId="{87EAE262-0124-4801-BDD8-7DBFA1E167DA}" destId="{E04D1C2E-5EEA-48DD-89FF-03263451C5DE}" srcOrd="0" destOrd="0" presId="urn:microsoft.com/office/officeart/2005/8/layout/chevron2"/>
    <dgm:cxn modelId="{28674602-9B7D-4222-B3F2-D4A6ED8E6D75}" type="presParOf" srcId="{87EAE262-0124-4801-BDD8-7DBFA1E167DA}" destId="{869DACA7-98A0-4EDB-8DAC-AE9C7ECD11CC}" srcOrd="1" destOrd="0" presId="urn:microsoft.com/office/officeart/2005/8/layout/chevron2"/>
    <dgm:cxn modelId="{9E4EC63C-CA3A-4A32-8F21-EB9B698B59FE}" type="presParOf" srcId="{DD57922E-39DE-43D2-B573-E36B98B72F1E}" destId="{C11EFE23-A271-4502-8B9D-A828CE05E237}" srcOrd="5" destOrd="0" presId="urn:microsoft.com/office/officeart/2005/8/layout/chevron2"/>
    <dgm:cxn modelId="{9FADAA2E-067F-4441-A19B-5B0FEDD80C5E}" type="presParOf" srcId="{DD57922E-39DE-43D2-B573-E36B98B72F1E}" destId="{5519477D-407E-4795-9368-0C1C9510F10C}" srcOrd="6" destOrd="0" presId="urn:microsoft.com/office/officeart/2005/8/layout/chevron2"/>
    <dgm:cxn modelId="{BB455B80-920E-4610-B42E-BB9647BD17B6}" type="presParOf" srcId="{5519477D-407E-4795-9368-0C1C9510F10C}" destId="{51824EBA-8AD6-49C1-8204-89A8AE2ADFA7}" srcOrd="0" destOrd="0" presId="urn:microsoft.com/office/officeart/2005/8/layout/chevron2"/>
    <dgm:cxn modelId="{2D334472-89CB-46B1-9AAE-EFE3876C2048}" type="presParOf" srcId="{5519477D-407E-4795-9368-0C1C9510F10C}" destId="{325F0930-5E63-480E-8BAA-6956CDD6916D}"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23ED0B-74DE-4722-B5CF-3EC10166A6FB}">
      <dsp:nvSpPr>
        <dsp:cNvPr id="0" name=""/>
        <dsp:cNvSpPr/>
      </dsp:nvSpPr>
      <dsp:spPr>
        <a:xfrm>
          <a:off x="99629" y="126079"/>
          <a:ext cx="3094049" cy="3583895"/>
        </a:xfrm>
        <a:prstGeom prst="round2SameRect">
          <a:avLst>
            <a:gd name="adj1" fmla="val 8000"/>
            <a:gd name="adj2" fmla="val 0"/>
          </a:avLst>
        </a:prstGeom>
        <a:solidFill>
          <a:schemeClr val="lt1">
            <a:alpha val="90000"/>
            <a:hueOff val="0"/>
            <a:satOff val="0"/>
            <a:lumOff val="0"/>
            <a:alphaOff val="0"/>
          </a:schemeClr>
        </a:solidFill>
        <a:ln w="19050" cap="flat" cmpd="sng" algn="ctr">
          <a:solidFill>
            <a:scrgbClr r="0" g="0" b="0"/>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5560" tIns="106680" rIns="35560" bIns="35560" numCol="1" spcCol="1270" anchor="t" anchorCtr="0">
          <a:noAutofit/>
        </a:bodyPr>
        <a:lstStyle/>
        <a:p>
          <a:pPr marL="285750" lvl="1" indent="-285750" algn="l" defTabSz="1244600">
            <a:lnSpc>
              <a:spcPct val="90000"/>
            </a:lnSpc>
            <a:spcBef>
              <a:spcPct val="0"/>
            </a:spcBef>
            <a:spcAft>
              <a:spcPct val="15000"/>
            </a:spcAft>
            <a:buFont typeface="Wingdings" panose="05000000000000000000" pitchFamily="2" charset="2"/>
            <a:buChar char="n"/>
          </a:pPr>
          <a:r>
            <a:rPr lang="en-US" altLang="ja-JP" sz="2800" b="1" kern="1200">
              <a:latin typeface="Meiryo UI" panose="020B0604030504040204" pitchFamily="50" charset="-128"/>
              <a:ea typeface="Meiryo UI" panose="020B0604030504040204" pitchFamily="50" charset="-128"/>
            </a:rPr>
            <a:t>IT</a:t>
          </a:r>
          <a:r>
            <a:rPr lang="ja-JP" altLang="en-US" sz="2800" b="1" kern="1200">
              <a:latin typeface="Meiryo UI" panose="020B0604030504040204" pitchFamily="50" charset="-128"/>
              <a:ea typeface="Meiryo UI" panose="020B0604030504040204" pitchFamily="50" charset="-128"/>
            </a:rPr>
            <a:t>系技術者</a:t>
          </a:r>
          <a:endParaRPr kumimoji="1" lang="ja-JP" altLang="en-US" sz="2800" kern="1200"/>
        </a:p>
        <a:p>
          <a:pPr marL="285750" lvl="1" indent="-285750" algn="l" defTabSz="1244600">
            <a:lnSpc>
              <a:spcPct val="90000"/>
            </a:lnSpc>
            <a:spcBef>
              <a:spcPct val="0"/>
            </a:spcBef>
            <a:spcAft>
              <a:spcPct val="15000"/>
            </a:spcAft>
            <a:buFont typeface="Wingdings" panose="05000000000000000000" pitchFamily="2" charset="2"/>
            <a:buChar char="n"/>
          </a:pPr>
          <a:r>
            <a:rPr lang="ja-JP" altLang="en-US" sz="2800" b="1" kern="1200">
              <a:latin typeface="Meiryo UI" panose="020B0604030504040204" pitchFamily="50" charset="-128"/>
              <a:ea typeface="Meiryo UI" panose="020B0604030504040204" pitchFamily="50" charset="-128"/>
            </a:rPr>
            <a:t>建設機械系技術者</a:t>
          </a:r>
          <a:endParaRPr lang="en-US" altLang="ja-JP" sz="2800" b="1" kern="1200">
            <a:latin typeface="Meiryo UI" panose="020B0604030504040204" pitchFamily="50" charset="-128"/>
            <a:ea typeface="Meiryo UI" panose="020B0604030504040204" pitchFamily="50" charset="-128"/>
          </a:endParaRPr>
        </a:p>
        <a:p>
          <a:pPr marL="285750" lvl="1" indent="-285750" algn="l" defTabSz="1244600">
            <a:lnSpc>
              <a:spcPct val="90000"/>
            </a:lnSpc>
            <a:spcBef>
              <a:spcPct val="0"/>
            </a:spcBef>
            <a:spcAft>
              <a:spcPct val="15000"/>
            </a:spcAft>
            <a:buFont typeface="Wingdings" panose="05000000000000000000" pitchFamily="2" charset="2"/>
            <a:buChar char="n"/>
          </a:pPr>
          <a:r>
            <a:rPr lang="ja-JP" altLang="en-US" sz="2800" b="1" kern="1200">
              <a:latin typeface="Meiryo UI" panose="020B0604030504040204" pitchFamily="50" charset="-128"/>
              <a:ea typeface="Meiryo UI" panose="020B0604030504040204" pitchFamily="50" charset="-128"/>
            </a:rPr>
            <a:t>サービス業の人材</a:t>
          </a:r>
          <a:endParaRPr lang="en-US" altLang="ja-JP" sz="2800" b="1" kern="1200">
            <a:latin typeface="Meiryo UI" panose="020B0604030504040204" pitchFamily="50" charset="-128"/>
            <a:ea typeface="Meiryo UI" panose="020B0604030504040204" pitchFamily="50" charset="-128"/>
          </a:endParaRPr>
        </a:p>
        <a:p>
          <a:pPr marL="285750" lvl="1" indent="-285750" algn="l" defTabSz="1244600">
            <a:lnSpc>
              <a:spcPct val="90000"/>
            </a:lnSpc>
            <a:spcBef>
              <a:spcPct val="0"/>
            </a:spcBef>
            <a:spcAft>
              <a:spcPct val="15000"/>
            </a:spcAft>
            <a:buFont typeface="Wingdings" panose="05000000000000000000" pitchFamily="2" charset="2"/>
            <a:buChar char="n"/>
          </a:pPr>
          <a:r>
            <a:rPr lang="ja-JP" altLang="en-US" sz="2800" b="1" kern="1200">
              <a:latin typeface="Meiryo UI" panose="020B0604030504040204" pitchFamily="50" charset="-128"/>
              <a:ea typeface="Meiryo UI" panose="020B0604030504040204" pitchFamily="50" charset="-128"/>
            </a:rPr>
            <a:t>技術作業員など</a:t>
          </a:r>
          <a:endParaRPr lang="en-US" altLang="ja-JP" sz="2800" b="1" kern="1200">
            <a:latin typeface="Meiryo UI" panose="020B0604030504040204" pitchFamily="50" charset="-128"/>
            <a:ea typeface="Meiryo UI" panose="020B0604030504040204" pitchFamily="50" charset="-128"/>
          </a:endParaRPr>
        </a:p>
      </dsp:txBody>
      <dsp:txXfrm>
        <a:off x="172126" y="198576"/>
        <a:ext cx="2949055" cy="3511398"/>
      </dsp:txXfrm>
    </dsp:sp>
    <dsp:sp modelId="{81026772-8E84-4890-87AC-77A35B0FECFE}">
      <dsp:nvSpPr>
        <dsp:cNvPr id="0" name=""/>
        <dsp:cNvSpPr/>
      </dsp:nvSpPr>
      <dsp:spPr>
        <a:xfrm>
          <a:off x="4765" y="3781698"/>
          <a:ext cx="3094049" cy="993146"/>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kumimoji="1" lang="ja-JP" altLang="en-US" sz="2500" b="1" kern="1200" dirty="0"/>
            <a:t>提供する人材の職業</a:t>
          </a:r>
        </a:p>
      </dsp:txBody>
      <dsp:txXfrm>
        <a:off x="4765" y="3781698"/>
        <a:ext cx="2178907" cy="993146"/>
      </dsp:txXfrm>
    </dsp:sp>
    <dsp:sp modelId="{EC47F581-DE2A-4077-9B5E-60F1F33ECE30}">
      <dsp:nvSpPr>
        <dsp:cNvPr id="0" name=""/>
        <dsp:cNvSpPr/>
      </dsp:nvSpPr>
      <dsp:spPr>
        <a:xfrm>
          <a:off x="2278377" y="4056343"/>
          <a:ext cx="1082917" cy="1082917"/>
        </a:xfrm>
        <a:prstGeom prst="ellipse">
          <a:avLst/>
        </a:prstGeom>
        <a:blipFill>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r:id="rId2"/>
              </a:ext>
            </a:extLst>
          </a:blip>
          <a:srcRect/>
          <a:stretch>
            <a:fillRect l="-28000" r="-28000"/>
          </a:stretch>
        </a:blipFill>
        <a:ln w="6350" cap="flat" cmpd="sng" algn="ctr">
          <a:solidFill>
            <a:schemeClr val="accent3">
              <a:tint val="40000"/>
              <a:alpha val="9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B893BE2E-5051-4ABC-94FC-BEE56BE305E1}">
      <dsp:nvSpPr>
        <dsp:cNvPr id="0" name=""/>
        <dsp:cNvSpPr/>
      </dsp:nvSpPr>
      <dsp:spPr>
        <a:xfrm>
          <a:off x="3609902" y="191736"/>
          <a:ext cx="3094049" cy="3584287"/>
        </a:xfrm>
        <a:prstGeom prst="round2SameRect">
          <a:avLst>
            <a:gd name="adj1" fmla="val 8000"/>
            <a:gd name="adj2" fmla="val 0"/>
          </a:avLst>
        </a:prstGeom>
        <a:solidFill>
          <a:prstClr val="white">
            <a:alpha val="90000"/>
            <a:hueOff val="0"/>
            <a:satOff val="0"/>
            <a:lumOff val="0"/>
            <a:alphaOff val="0"/>
          </a:prstClr>
        </a:solidFill>
        <a:ln w="19050" cap="flat" cmpd="sng" algn="ctr">
          <a:solidFill>
            <a:schemeClr val="tx1"/>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2860" tIns="68580" rIns="22860" bIns="22860" numCol="1" spcCol="1270" anchor="t" anchorCtr="0">
          <a:noAutofit/>
        </a:bodyPr>
        <a:lstStyle/>
        <a:p>
          <a:pPr marL="285750" lvl="1" indent="-285750" algn="l" defTabSz="1244600">
            <a:lnSpc>
              <a:spcPct val="80000"/>
            </a:lnSpc>
            <a:spcBef>
              <a:spcPct val="0"/>
            </a:spcBef>
            <a:spcAft>
              <a:spcPts val="0"/>
            </a:spcAft>
            <a:buFont typeface="Wingdings" panose="05000000000000000000" pitchFamily="2" charset="2"/>
            <a:buChar char="n"/>
          </a:pPr>
          <a:r>
            <a:rPr lang="ja-JP" altLang="en-US" sz="2800" b="1" kern="1200" dirty="0">
              <a:latin typeface="Meiryo UI" panose="020B0604030504040204" pitchFamily="50" charset="-128"/>
              <a:ea typeface="Meiryo UI" panose="020B0604030504040204" pitchFamily="50" charset="-128"/>
            </a:rPr>
            <a:t>人柄重視</a:t>
          </a:r>
          <a:endParaRPr kumimoji="1" lang="ja-JP" altLang="en-US" sz="2800" kern="1200" dirty="0">
            <a:latin typeface="Meiryo UI" panose="020B0604030504040204" pitchFamily="50" charset="-128"/>
            <a:ea typeface="Meiryo UI" panose="020B0604030504040204" pitchFamily="50" charset="-128"/>
          </a:endParaRPr>
        </a:p>
        <a:p>
          <a:pPr marL="285750" lvl="1" indent="-285750" algn="l" defTabSz="1244600">
            <a:lnSpc>
              <a:spcPct val="80000"/>
            </a:lnSpc>
            <a:spcBef>
              <a:spcPct val="0"/>
            </a:spcBef>
            <a:spcAft>
              <a:spcPts val="0"/>
            </a:spcAft>
            <a:buFont typeface="Wingdings" panose="05000000000000000000" pitchFamily="2" charset="2"/>
            <a:buChar char="n"/>
          </a:pPr>
          <a:r>
            <a:rPr lang="ja-JP" altLang="en-US" sz="2800" b="1" kern="1200" dirty="0">
              <a:solidFill>
                <a:prstClr val="black">
                  <a:hueOff val="0"/>
                  <a:satOff val="0"/>
                  <a:lumOff val="0"/>
                  <a:alphaOff val="0"/>
                </a:prstClr>
              </a:solidFill>
              <a:latin typeface="Meiryo UI" panose="020B0604030504040204" pitchFamily="50" charset="-128"/>
              <a:ea typeface="Meiryo UI" panose="020B0604030504040204" pitchFamily="50" charset="-128"/>
              <a:cs typeface="+mn-cs"/>
            </a:rPr>
            <a:t>各分野</a:t>
          </a:r>
          <a:r>
            <a:rPr lang="ja-JP" altLang="en-US" sz="2800" b="1" kern="1200" dirty="0">
              <a:latin typeface="Meiryo UI" panose="020B0604030504040204" pitchFamily="50" charset="-128"/>
              <a:ea typeface="Meiryo UI" panose="020B0604030504040204" pitchFamily="50" charset="-128"/>
            </a:rPr>
            <a:t>のスキル</a:t>
          </a:r>
          <a:endParaRPr lang="en-US" altLang="ja-JP" sz="2800" b="1" kern="1200" dirty="0">
            <a:latin typeface="Meiryo UI" panose="020B0604030504040204" pitchFamily="50" charset="-128"/>
            <a:ea typeface="Meiryo UI" panose="020B0604030504040204" pitchFamily="50" charset="-128"/>
          </a:endParaRPr>
        </a:p>
        <a:p>
          <a:pPr marL="285750" lvl="1" indent="-285750" algn="l" defTabSz="1244600">
            <a:lnSpc>
              <a:spcPct val="80000"/>
            </a:lnSpc>
            <a:spcBef>
              <a:spcPct val="0"/>
            </a:spcBef>
            <a:spcAft>
              <a:spcPts val="0"/>
            </a:spcAft>
            <a:buFont typeface="Wingdings" panose="05000000000000000000" pitchFamily="2" charset="2"/>
            <a:buChar char="n"/>
          </a:pPr>
          <a:r>
            <a:rPr lang="ja-JP" altLang="en-US" sz="2800" b="1" kern="1200" dirty="0">
              <a:latin typeface="Meiryo UI" panose="020B0604030504040204" pitchFamily="50" charset="-128"/>
              <a:ea typeface="Meiryo UI" panose="020B0604030504040204" pitchFamily="50" charset="-128"/>
            </a:rPr>
            <a:t>日本語・ベトナム語・英語能力</a:t>
          </a:r>
          <a:endParaRPr lang="en-US" altLang="ja-JP" sz="2800" b="1" kern="1200" dirty="0">
            <a:latin typeface="Meiryo UI" panose="020B0604030504040204" pitchFamily="50" charset="-128"/>
            <a:ea typeface="Meiryo UI" panose="020B0604030504040204" pitchFamily="50" charset="-128"/>
          </a:endParaRPr>
        </a:p>
        <a:p>
          <a:pPr marL="285750" lvl="1" indent="-285750" algn="l" defTabSz="1244600">
            <a:lnSpc>
              <a:spcPct val="80000"/>
            </a:lnSpc>
            <a:spcBef>
              <a:spcPct val="0"/>
            </a:spcBef>
            <a:spcAft>
              <a:spcPts val="0"/>
            </a:spcAft>
            <a:buFont typeface="Wingdings" panose="05000000000000000000" pitchFamily="2" charset="2"/>
            <a:buChar char="n"/>
          </a:pPr>
          <a:r>
            <a:rPr lang="ja-JP" altLang="en-US" sz="2800" b="1" kern="1200" dirty="0">
              <a:latin typeface="Meiryo UI" panose="020B0604030504040204" pitchFamily="50" charset="-128"/>
              <a:ea typeface="Meiryo UI" panose="020B0604030504040204" pitchFamily="50" charset="-128"/>
            </a:rPr>
            <a:t>勤勉さ</a:t>
          </a:r>
          <a:endParaRPr lang="en-US" altLang="ja-JP" sz="2800" b="1" kern="1200" dirty="0">
            <a:latin typeface="Meiryo UI" panose="020B0604030504040204" pitchFamily="50" charset="-128"/>
            <a:ea typeface="Meiryo UI" panose="020B0604030504040204" pitchFamily="50" charset="-128"/>
          </a:endParaRPr>
        </a:p>
        <a:p>
          <a:pPr marL="285750" lvl="1" indent="-285750" algn="l" defTabSz="1244600">
            <a:lnSpc>
              <a:spcPct val="80000"/>
            </a:lnSpc>
            <a:spcBef>
              <a:spcPct val="0"/>
            </a:spcBef>
            <a:spcAft>
              <a:spcPts val="0"/>
            </a:spcAft>
            <a:buFont typeface="Wingdings" panose="05000000000000000000" pitchFamily="2" charset="2"/>
            <a:buChar char="n"/>
          </a:pPr>
          <a:r>
            <a:rPr lang="ja-JP" altLang="en-US" sz="2800" b="1" kern="1200" dirty="0">
              <a:latin typeface="Meiryo UI" panose="020B0604030504040204" pitchFamily="50" charset="-128"/>
              <a:ea typeface="Meiryo UI" panose="020B0604030504040204" pitchFamily="50" charset="-128"/>
            </a:rPr>
            <a:t>ハングリー精神</a:t>
          </a:r>
          <a:endParaRPr lang="en-US" altLang="ja-JP" sz="2800" b="1" kern="1200" dirty="0">
            <a:latin typeface="Meiryo UI" panose="020B0604030504040204" pitchFamily="50" charset="-128"/>
            <a:ea typeface="Meiryo UI" panose="020B0604030504040204" pitchFamily="50" charset="-128"/>
          </a:endParaRPr>
        </a:p>
      </dsp:txBody>
      <dsp:txXfrm>
        <a:off x="3682399" y="264233"/>
        <a:ext cx="2949055" cy="3511790"/>
      </dsp:txXfrm>
    </dsp:sp>
    <dsp:sp modelId="{BDF30AED-EBE5-4BCF-923C-2428ACF51852}">
      <dsp:nvSpPr>
        <dsp:cNvPr id="0" name=""/>
        <dsp:cNvSpPr/>
      </dsp:nvSpPr>
      <dsp:spPr>
        <a:xfrm>
          <a:off x="3622402" y="3781796"/>
          <a:ext cx="3094049" cy="993146"/>
        </a:xfrm>
        <a:prstGeom prst="rect">
          <a:avLst/>
        </a:prstGeom>
        <a:gradFill rotWithShape="0">
          <a:gsLst>
            <a:gs pos="0">
              <a:schemeClr val="accent3">
                <a:hueOff val="1355300"/>
                <a:satOff val="50000"/>
                <a:lumOff val="-7353"/>
                <a:alphaOff val="0"/>
                <a:satMod val="103000"/>
                <a:lumMod val="102000"/>
                <a:tint val="94000"/>
              </a:schemeClr>
            </a:gs>
            <a:gs pos="50000">
              <a:schemeClr val="accent3">
                <a:hueOff val="1355300"/>
                <a:satOff val="50000"/>
                <a:lumOff val="-7353"/>
                <a:alphaOff val="0"/>
                <a:satMod val="110000"/>
                <a:lumMod val="100000"/>
                <a:shade val="100000"/>
              </a:schemeClr>
            </a:gs>
            <a:gs pos="100000">
              <a:schemeClr val="accent3">
                <a:hueOff val="1355300"/>
                <a:satOff val="50000"/>
                <a:lumOff val="-7353"/>
                <a:alphaOff val="0"/>
                <a:lumMod val="99000"/>
                <a:satMod val="120000"/>
                <a:shade val="78000"/>
              </a:schemeClr>
            </a:gs>
          </a:gsLst>
          <a:lin ang="5400000" scaled="0"/>
        </a:gradFill>
        <a:ln w="6350" cap="flat" cmpd="sng" algn="ctr">
          <a:solidFill>
            <a:schemeClr val="accent3">
              <a:hueOff val="1355300"/>
              <a:satOff val="50000"/>
              <a:lumOff val="-7353"/>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Font typeface="Arial" panose="020B0604020202020204" pitchFamily="34" charset="0"/>
            <a:buNone/>
          </a:pPr>
          <a:r>
            <a:rPr lang="ja-JP" altLang="en-US" sz="2500" b="1" kern="1200">
              <a:latin typeface="Meiryo UI" panose="020B0604030504040204" pitchFamily="50" charset="-128"/>
              <a:ea typeface="Meiryo UI" panose="020B0604030504040204" pitchFamily="50" charset="-128"/>
            </a:rPr>
            <a:t>提供する人材の特色</a:t>
          </a:r>
          <a:endParaRPr kumimoji="1" lang="ja-JP" altLang="en-US" sz="2500" b="1" kern="1200"/>
        </a:p>
      </dsp:txBody>
      <dsp:txXfrm>
        <a:off x="3622402" y="3781796"/>
        <a:ext cx="2178907" cy="993146"/>
      </dsp:txXfrm>
    </dsp:sp>
    <dsp:sp modelId="{FB84AF8C-A27B-4D8A-90DD-ADBEB33E835D}">
      <dsp:nvSpPr>
        <dsp:cNvPr id="0" name=""/>
        <dsp:cNvSpPr/>
      </dsp:nvSpPr>
      <dsp:spPr>
        <a:xfrm>
          <a:off x="5896013" y="4056442"/>
          <a:ext cx="1082917" cy="1082917"/>
        </a:xfrm>
        <a:prstGeom prst="ellipse">
          <a:avLst/>
        </a:prstGeom>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a:stretch>
            <a:fillRect l="-20000" r="-20000"/>
          </a:stretch>
        </a:blipFill>
        <a:ln w="6350" cap="flat" cmpd="sng" algn="ctr">
          <a:solidFill>
            <a:schemeClr val="accent3">
              <a:tint val="40000"/>
              <a:alpha val="90000"/>
              <a:hueOff val="1014570"/>
              <a:satOff val="50000"/>
              <a:lumOff val="89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4927C19C-E30B-4A42-9CC0-E30C40F4802C}">
      <dsp:nvSpPr>
        <dsp:cNvPr id="0" name=""/>
        <dsp:cNvSpPr/>
      </dsp:nvSpPr>
      <dsp:spPr>
        <a:xfrm>
          <a:off x="7215008" y="136299"/>
          <a:ext cx="3273039" cy="3581354"/>
        </a:xfrm>
        <a:prstGeom prst="round2SameRect">
          <a:avLst>
            <a:gd name="adj1" fmla="val 8000"/>
            <a:gd name="adj2" fmla="val 0"/>
          </a:avLst>
        </a:prstGeom>
        <a:solidFill>
          <a:schemeClr val="lt1">
            <a:alpha val="90000"/>
            <a:hueOff val="0"/>
            <a:satOff val="0"/>
            <a:lumOff val="0"/>
            <a:alphaOff val="0"/>
          </a:schemeClr>
        </a:solidFill>
        <a:ln w="19050" cap="flat" cmpd="sng" algn="ctr">
          <a:solidFill>
            <a:scrgbClr r="0" g="0" b="0"/>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9210" tIns="87630" rIns="29210" bIns="29210" numCol="1" spcCol="1270" anchor="t" anchorCtr="0">
          <a:noAutofit/>
        </a:bodyPr>
        <a:lstStyle/>
        <a:p>
          <a:pPr marL="228600" lvl="1" indent="-228600" algn="l" defTabSz="1022350">
            <a:lnSpc>
              <a:spcPct val="90000"/>
            </a:lnSpc>
            <a:spcBef>
              <a:spcPct val="0"/>
            </a:spcBef>
            <a:spcAft>
              <a:spcPct val="15000"/>
            </a:spcAft>
            <a:buFont typeface="Wingdings" panose="05000000000000000000" pitchFamily="2" charset="2"/>
            <a:buChar char="ü"/>
          </a:pPr>
          <a:r>
            <a:rPr kumimoji="1" lang="ja-JP" altLang="en-US" sz="2300" b="1" kern="1200">
              <a:latin typeface="Meiryo UI" panose="020B0604030504040204" pitchFamily="50" charset="-128"/>
              <a:ea typeface="Meiryo UI" panose="020B0604030504040204" pitchFamily="50" charset="-128"/>
            </a:rPr>
            <a:t>広い人材</a:t>
          </a:r>
          <a:r>
            <a:rPr kumimoji="1" lang="en-US" altLang="ja-JP" sz="2300" b="1" kern="1200">
              <a:latin typeface="Meiryo UI" panose="020B0604030504040204" pitchFamily="50" charset="-128"/>
              <a:ea typeface="Meiryo UI" panose="020B0604030504040204" pitchFamily="50" charset="-128"/>
            </a:rPr>
            <a:t>(</a:t>
          </a:r>
          <a:r>
            <a:rPr kumimoji="1" lang="ja-JP" altLang="en-US" sz="2300" b="1" kern="1200">
              <a:latin typeface="Meiryo UI" panose="020B0604030504040204" pitchFamily="50" charset="-128"/>
              <a:ea typeface="Meiryo UI" panose="020B0604030504040204" pitchFamily="50" charset="-128"/>
            </a:rPr>
            <a:t>育成</a:t>
          </a:r>
          <a:r>
            <a:rPr kumimoji="1" lang="en-US" altLang="ja-JP" sz="2300" b="1" kern="1200">
              <a:latin typeface="Meiryo UI" panose="020B0604030504040204" pitchFamily="50" charset="-128"/>
              <a:ea typeface="Meiryo UI" panose="020B0604030504040204" pitchFamily="50" charset="-128"/>
            </a:rPr>
            <a:t>)</a:t>
          </a:r>
          <a:r>
            <a:rPr kumimoji="1" lang="ja-JP" altLang="en-US" sz="2300" b="1" kern="1200">
              <a:latin typeface="Meiryo UI" panose="020B0604030504040204" pitchFamily="50" charset="-128"/>
              <a:ea typeface="Meiryo UI" panose="020B0604030504040204" pitchFamily="50" charset="-128"/>
            </a:rPr>
            <a:t>ネットワークを保有</a:t>
          </a:r>
          <a:endParaRPr kumimoji="1" lang="ja-JP" altLang="en-US" sz="2300" b="1" kern="1200" dirty="0">
            <a:latin typeface="Meiryo UI" panose="020B0604030504040204" pitchFamily="50" charset="-128"/>
            <a:ea typeface="Meiryo UI" panose="020B0604030504040204" pitchFamily="50" charset="-128"/>
          </a:endParaRPr>
        </a:p>
        <a:p>
          <a:pPr marL="228600" lvl="1" indent="-228600" algn="l" defTabSz="1022350">
            <a:lnSpc>
              <a:spcPct val="90000"/>
            </a:lnSpc>
            <a:spcBef>
              <a:spcPct val="0"/>
            </a:spcBef>
            <a:spcAft>
              <a:spcPct val="15000"/>
            </a:spcAft>
            <a:buFont typeface="Wingdings" panose="05000000000000000000" pitchFamily="2" charset="2"/>
            <a:buChar char="ü"/>
          </a:pPr>
          <a:r>
            <a:rPr kumimoji="1" lang="ja-JP" altLang="en-US" sz="2300" b="1" kern="1200">
              <a:latin typeface="Meiryo UI" panose="020B0604030504040204" pitchFamily="50" charset="-128"/>
              <a:ea typeface="Meiryo UI" panose="020B0604030504040204" pitchFamily="50" charset="-128"/>
            </a:rPr>
            <a:t>豊富な人材</a:t>
          </a:r>
          <a:endParaRPr kumimoji="1" lang="ja-JP" altLang="en-US" sz="2300" b="1" kern="1200" dirty="0">
            <a:latin typeface="Meiryo UI" panose="020B0604030504040204" pitchFamily="50" charset="-128"/>
            <a:ea typeface="Meiryo UI" panose="020B0604030504040204" pitchFamily="50" charset="-128"/>
          </a:endParaRPr>
        </a:p>
        <a:p>
          <a:pPr marL="228600" lvl="1" indent="-228600" algn="l" defTabSz="1022350">
            <a:lnSpc>
              <a:spcPct val="90000"/>
            </a:lnSpc>
            <a:spcBef>
              <a:spcPct val="0"/>
            </a:spcBef>
            <a:spcAft>
              <a:spcPct val="15000"/>
            </a:spcAft>
            <a:buFont typeface="Wingdings" panose="05000000000000000000" pitchFamily="2" charset="2"/>
            <a:buChar char="ü"/>
          </a:pPr>
          <a:r>
            <a:rPr lang="ja-JP" altLang="en-US" sz="2300" b="1" kern="1200" dirty="0">
              <a:latin typeface="Meiryo UI" panose="020B0604030504040204" pitchFamily="50" charset="-128"/>
              <a:ea typeface="Meiryo UI" panose="020B0604030504040204" pitchFamily="50" charset="-128"/>
            </a:rPr>
            <a:t>迅速な対応</a:t>
          </a:r>
          <a:endParaRPr lang="en-US" altLang="ja-JP" sz="2300" b="1" kern="1200" dirty="0">
            <a:latin typeface="Meiryo UI" panose="020B0604030504040204" pitchFamily="50" charset="-128"/>
            <a:ea typeface="Meiryo UI" panose="020B0604030504040204" pitchFamily="50" charset="-128"/>
          </a:endParaRPr>
        </a:p>
        <a:p>
          <a:pPr marL="228600" lvl="1" indent="-228600" algn="l" defTabSz="1022350">
            <a:lnSpc>
              <a:spcPct val="90000"/>
            </a:lnSpc>
            <a:spcBef>
              <a:spcPct val="0"/>
            </a:spcBef>
            <a:spcAft>
              <a:spcPct val="15000"/>
            </a:spcAft>
            <a:buFont typeface="Wingdings" panose="05000000000000000000" pitchFamily="2" charset="2"/>
            <a:buChar char="ü"/>
          </a:pPr>
          <a:r>
            <a:rPr lang="ja-JP" altLang="en-US" sz="2300" b="1" kern="1200" dirty="0">
              <a:latin typeface="Meiryo UI" panose="020B0604030504040204" pitchFamily="50" charset="-128"/>
              <a:ea typeface="Meiryo UI" panose="020B0604030504040204" pitchFamily="50" charset="-128"/>
            </a:rPr>
            <a:t>経験豊富なコンサルティング</a:t>
          </a:r>
          <a:endParaRPr lang="en-US" altLang="ja-JP" sz="2300" b="1" kern="1200" dirty="0">
            <a:latin typeface="Meiryo UI" panose="020B0604030504040204" pitchFamily="50" charset="-128"/>
            <a:ea typeface="Meiryo UI" panose="020B0604030504040204" pitchFamily="50" charset="-128"/>
          </a:endParaRPr>
        </a:p>
        <a:p>
          <a:pPr marL="228600" lvl="1" indent="-228600" algn="l" defTabSz="1022350">
            <a:lnSpc>
              <a:spcPct val="90000"/>
            </a:lnSpc>
            <a:spcBef>
              <a:spcPct val="0"/>
            </a:spcBef>
            <a:spcAft>
              <a:spcPct val="15000"/>
            </a:spcAft>
            <a:buFont typeface="Wingdings" panose="05000000000000000000" pitchFamily="2" charset="2"/>
            <a:buChar char="ü"/>
          </a:pPr>
          <a:r>
            <a:rPr lang="ja-JP" altLang="en-US" sz="2300" b="1" kern="1200">
              <a:latin typeface="Meiryo UI" panose="020B0604030504040204" pitchFamily="50" charset="-128"/>
              <a:ea typeface="Meiryo UI" panose="020B0604030504040204" pitchFamily="50" charset="-128"/>
            </a:rPr>
            <a:t>手厚いアフターフォロー</a:t>
          </a:r>
          <a:endParaRPr lang="en-US" altLang="ja-JP" sz="2300" b="1" kern="1200" dirty="0">
            <a:latin typeface="Meiryo UI" panose="020B0604030504040204" pitchFamily="50" charset="-128"/>
            <a:ea typeface="Meiryo UI" panose="020B0604030504040204" pitchFamily="50" charset="-128"/>
          </a:endParaRPr>
        </a:p>
        <a:p>
          <a:pPr marL="228600" lvl="1" indent="-228600" algn="l" defTabSz="1022350">
            <a:lnSpc>
              <a:spcPct val="90000"/>
            </a:lnSpc>
            <a:spcBef>
              <a:spcPct val="0"/>
            </a:spcBef>
            <a:spcAft>
              <a:spcPct val="15000"/>
            </a:spcAft>
            <a:buFont typeface="Wingdings" panose="05000000000000000000" pitchFamily="2" charset="2"/>
            <a:buChar char="ü"/>
          </a:pPr>
          <a:endParaRPr lang="en-US" altLang="ja-JP" sz="2300" b="1" kern="1200" dirty="0">
            <a:latin typeface="Meiryo UI" panose="020B0604030504040204" pitchFamily="50" charset="-128"/>
            <a:ea typeface="Meiryo UI" panose="020B0604030504040204" pitchFamily="50" charset="-128"/>
          </a:endParaRPr>
        </a:p>
      </dsp:txBody>
      <dsp:txXfrm>
        <a:off x="7291699" y="212990"/>
        <a:ext cx="3119657" cy="3504663"/>
      </dsp:txXfrm>
    </dsp:sp>
    <dsp:sp modelId="{436F6FA2-7D1B-49BD-8155-AA3AC19039FE}">
      <dsp:nvSpPr>
        <dsp:cNvPr id="0" name=""/>
        <dsp:cNvSpPr/>
      </dsp:nvSpPr>
      <dsp:spPr>
        <a:xfrm>
          <a:off x="7329534" y="3781063"/>
          <a:ext cx="3094049" cy="993146"/>
        </a:xfrm>
        <a:prstGeom prst="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w="6350" cap="flat" cmpd="sng" algn="ctr">
          <a:solidFill>
            <a:schemeClr val="accent3">
              <a:hueOff val="2710599"/>
              <a:satOff val="100000"/>
              <a:lumOff val="-14706"/>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95250" tIns="0" rIns="31750" bIns="0" numCol="1" spcCol="1270" anchor="ctr" anchorCtr="0">
          <a:noAutofit/>
        </a:bodyPr>
        <a:lstStyle/>
        <a:p>
          <a:pPr marL="0" lvl="0" indent="0" algn="l" defTabSz="1111250">
            <a:lnSpc>
              <a:spcPct val="90000"/>
            </a:lnSpc>
            <a:spcBef>
              <a:spcPct val="0"/>
            </a:spcBef>
            <a:spcAft>
              <a:spcPct val="35000"/>
            </a:spcAft>
            <a:buNone/>
          </a:pPr>
          <a:r>
            <a:rPr kumimoji="1" lang="ja-JP" altLang="en-US" sz="2500" b="1" kern="1200"/>
            <a:t>弊社を選ぶ</a:t>
          </a:r>
          <a:br>
            <a:rPr kumimoji="1" lang="en-US" altLang="ja-JP" sz="2500" b="1" kern="1200"/>
          </a:br>
          <a:r>
            <a:rPr kumimoji="1" lang="ja-JP" altLang="en-US" sz="2500" b="1" kern="1200"/>
            <a:t>理由</a:t>
          </a:r>
        </a:p>
      </dsp:txBody>
      <dsp:txXfrm>
        <a:off x="7329534" y="3781063"/>
        <a:ext cx="2178907" cy="993146"/>
      </dsp:txXfrm>
    </dsp:sp>
    <dsp:sp modelId="{AB03EDCD-0FEF-44F8-AAF7-F1227D08FFEA}">
      <dsp:nvSpPr>
        <dsp:cNvPr id="0" name=""/>
        <dsp:cNvSpPr/>
      </dsp:nvSpPr>
      <dsp:spPr>
        <a:xfrm>
          <a:off x="9603146" y="4055708"/>
          <a:ext cx="1082917" cy="1082917"/>
        </a:xfrm>
        <a:prstGeom prst="ellipse">
          <a:avLst/>
        </a:prstGeom>
        <a:blipFill>
          <a:blip xmlns:r="http://schemas.openxmlformats.org/officeDocument/2006/relationships"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a:stretch>
            <a:fillRect l="-33000" r="-33000"/>
          </a:stretch>
        </a:blipFill>
        <a:ln w="6350" cap="flat" cmpd="sng" algn="ctr">
          <a:solidFill>
            <a:schemeClr val="accent3">
              <a:tint val="40000"/>
              <a:alpha val="90000"/>
              <a:hueOff val="2029141"/>
              <a:satOff val="100000"/>
              <a:lumOff val="1779"/>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ED063D-FF54-4986-B651-D11623295E10}">
      <dsp:nvSpPr>
        <dsp:cNvPr id="0" name=""/>
        <dsp:cNvSpPr/>
      </dsp:nvSpPr>
      <dsp:spPr>
        <a:xfrm>
          <a:off x="3109025" y="857835"/>
          <a:ext cx="660349" cy="91440"/>
        </a:xfrm>
        <a:custGeom>
          <a:avLst/>
          <a:gdLst/>
          <a:ahLst/>
          <a:cxnLst/>
          <a:rect l="0" t="0" r="0" b="0"/>
          <a:pathLst>
            <a:path>
              <a:moveTo>
                <a:pt x="0" y="45720"/>
              </a:moveTo>
              <a:lnTo>
                <a:pt x="660349" y="45720"/>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sp:txBody>
      <dsp:txXfrm>
        <a:off x="3421925" y="900101"/>
        <a:ext cx="34547" cy="6909"/>
      </dsp:txXfrm>
    </dsp:sp>
    <dsp:sp modelId="{A038704C-B60E-4963-BCF1-C1A56D881C7E}">
      <dsp:nvSpPr>
        <dsp:cNvPr id="0" name=""/>
        <dsp:cNvSpPr/>
      </dsp:nvSpPr>
      <dsp:spPr>
        <a:xfrm>
          <a:off x="106698" y="2317"/>
          <a:ext cx="3004126" cy="1802476"/>
        </a:xfrm>
        <a:prstGeom prst="rect">
          <a:avLst/>
        </a:prstGeom>
        <a:solidFill>
          <a:srgbClr val="ED7D31">
            <a:lumMod val="75000"/>
          </a:srgbClr>
        </a:solidFill>
        <a:ln w="12700" cap="flat" cmpd="sng" algn="ctr">
          <a:solidFill>
            <a:srgbClr val="E7E6E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kumimoji="1" lang="ja-JP" altLang="en-US" sz="1800" b="1" kern="1200">
              <a:solidFill>
                <a:prstClr val="white"/>
              </a:solidFill>
              <a:latin typeface="Cambria" panose="02040503050406030204" pitchFamily="18" charset="0"/>
              <a:ea typeface="游ゴシック" panose="020B0400000000000000" pitchFamily="50" charset="-128"/>
              <a:cs typeface="+mn-cs"/>
            </a:rPr>
            <a:t>ベトナム人の</a:t>
          </a:r>
          <a:endParaRPr kumimoji="1" lang="en-US" altLang="ja-JP" sz="1800" b="1" kern="1200">
            <a:solidFill>
              <a:prstClr val="white"/>
            </a:solidFill>
            <a:latin typeface="Cambria" panose="02040503050406030204" pitchFamily="18" charset="0"/>
            <a:ea typeface="游ゴシック" panose="020B0400000000000000" pitchFamily="50" charset="-128"/>
            <a:cs typeface="+mn-cs"/>
          </a:endParaRPr>
        </a:p>
        <a:p>
          <a:pPr marL="0" lvl="0" indent="0" algn="ctr" defTabSz="800100">
            <a:lnSpc>
              <a:spcPct val="90000"/>
            </a:lnSpc>
            <a:spcBef>
              <a:spcPct val="0"/>
            </a:spcBef>
            <a:spcAft>
              <a:spcPct val="35000"/>
            </a:spcAft>
            <a:buNone/>
          </a:pPr>
          <a:r>
            <a:rPr kumimoji="1" lang="ja-JP" altLang="en-US" sz="1800" b="1" kern="1200">
              <a:solidFill>
                <a:prstClr val="white"/>
              </a:solidFill>
              <a:latin typeface="Cambria" panose="02040503050406030204" pitchFamily="18" charset="0"/>
              <a:ea typeface="游ゴシック" panose="020B0400000000000000" pitchFamily="50" charset="-128"/>
              <a:cs typeface="+mn-cs"/>
            </a:rPr>
            <a:t>大学卒業生、</a:t>
          </a:r>
          <a:endParaRPr kumimoji="1" lang="en-US" altLang="ja-JP" sz="1800" b="1" kern="1200">
            <a:solidFill>
              <a:prstClr val="white"/>
            </a:solidFill>
            <a:latin typeface="Cambria" panose="02040503050406030204" pitchFamily="18" charset="0"/>
            <a:ea typeface="游ゴシック" panose="020B0400000000000000" pitchFamily="50" charset="-128"/>
            <a:cs typeface="+mn-cs"/>
          </a:endParaRPr>
        </a:p>
        <a:p>
          <a:pPr marL="0" lvl="0" indent="0" algn="ctr" defTabSz="800100">
            <a:lnSpc>
              <a:spcPct val="90000"/>
            </a:lnSpc>
            <a:spcBef>
              <a:spcPct val="0"/>
            </a:spcBef>
            <a:spcAft>
              <a:spcPct val="35000"/>
            </a:spcAft>
            <a:buNone/>
          </a:pPr>
          <a:r>
            <a:rPr kumimoji="1" lang="ja-JP" altLang="en-US" sz="1800" b="1" kern="1200">
              <a:latin typeface="Cambria" panose="02040503050406030204" pitchFamily="18" charset="0"/>
            </a:rPr>
            <a:t>各職種の労働者</a:t>
          </a:r>
          <a:endParaRPr kumimoji="1" lang="ja-JP" altLang="en-US" sz="1800" b="1" kern="1200" dirty="0">
            <a:solidFill>
              <a:prstClr val="white"/>
            </a:solidFill>
            <a:latin typeface="Cambria" panose="02040503050406030204" pitchFamily="18" charset="0"/>
            <a:ea typeface="游ゴシック" panose="020B0400000000000000" pitchFamily="50" charset="-128"/>
            <a:cs typeface="+mn-cs"/>
          </a:endParaRPr>
        </a:p>
      </dsp:txBody>
      <dsp:txXfrm>
        <a:off x="106698" y="2317"/>
        <a:ext cx="3004126" cy="1802476"/>
      </dsp:txXfrm>
    </dsp:sp>
    <dsp:sp modelId="{6814791B-A413-4012-BE21-0B1268106DA4}">
      <dsp:nvSpPr>
        <dsp:cNvPr id="0" name=""/>
        <dsp:cNvSpPr/>
      </dsp:nvSpPr>
      <dsp:spPr>
        <a:xfrm>
          <a:off x="6804100" y="857835"/>
          <a:ext cx="660349" cy="91440"/>
        </a:xfrm>
        <a:custGeom>
          <a:avLst/>
          <a:gdLst/>
          <a:ahLst/>
          <a:cxnLst/>
          <a:rect l="0" t="0" r="0" b="0"/>
          <a:pathLst>
            <a:path>
              <a:moveTo>
                <a:pt x="0" y="45720"/>
              </a:moveTo>
              <a:lnTo>
                <a:pt x="660349" y="45720"/>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sp:txBody>
      <dsp:txXfrm>
        <a:off x="7117001" y="900101"/>
        <a:ext cx="34547" cy="6909"/>
      </dsp:txXfrm>
    </dsp:sp>
    <dsp:sp modelId="{03C89754-5222-482F-BC0C-2725D859B576}">
      <dsp:nvSpPr>
        <dsp:cNvPr id="0" name=""/>
        <dsp:cNvSpPr/>
      </dsp:nvSpPr>
      <dsp:spPr>
        <a:xfrm>
          <a:off x="3801774" y="2317"/>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kumimoji="1" lang="ja-JP" altLang="en-US" sz="1800" b="1" kern="1200">
              <a:latin typeface="Cambria" panose="02040503050406030204" pitchFamily="18" charset="0"/>
            </a:rPr>
            <a:t>日本語</a:t>
          </a:r>
          <a:r>
            <a:rPr kumimoji="1" lang="en-US" altLang="ja-JP" sz="1800" b="1" kern="1200" dirty="0">
              <a:latin typeface="Cambria" panose="02040503050406030204" pitchFamily="18" charset="0"/>
            </a:rPr>
            <a:t>N3</a:t>
          </a:r>
          <a:r>
            <a:rPr kumimoji="1" lang="ja-JP" altLang="en-US" sz="1800" b="1" kern="1200" dirty="0">
              <a:latin typeface="Cambria" panose="02040503050406030204" pitchFamily="18" charset="0"/>
            </a:rPr>
            <a:t>まで教育</a:t>
          </a:r>
        </a:p>
      </dsp:txBody>
      <dsp:txXfrm>
        <a:off x="3801774" y="2317"/>
        <a:ext cx="3004126" cy="1802476"/>
      </dsp:txXfrm>
    </dsp:sp>
    <dsp:sp modelId="{5F24FD12-86BD-4D77-BCE7-0791544CCC02}">
      <dsp:nvSpPr>
        <dsp:cNvPr id="0" name=""/>
        <dsp:cNvSpPr/>
      </dsp:nvSpPr>
      <dsp:spPr>
        <a:xfrm>
          <a:off x="1608761" y="1802993"/>
          <a:ext cx="7390151" cy="660349"/>
        </a:xfrm>
        <a:custGeom>
          <a:avLst/>
          <a:gdLst/>
          <a:ahLst/>
          <a:cxnLst/>
          <a:rect l="0" t="0" r="0" b="0"/>
          <a:pathLst>
            <a:path>
              <a:moveTo>
                <a:pt x="7390151" y="0"/>
              </a:moveTo>
              <a:lnTo>
                <a:pt x="7390151" y="347274"/>
              </a:lnTo>
              <a:lnTo>
                <a:pt x="0" y="347274"/>
              </a:lnTo>
              <a:lnTo>
                <a:pt x="0" y="660349"/>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sp:txBody>
      <dsp:txXfrm>
        <a:off x="5118277" y="2129713"/>
        <a:ext cx="371119" cy="6909"/>
      </dsp:txXfrm>
    </dsp:sp>
    <dsp:sp modelId="{0CF39B41-8516-4AA0-8863-5D6C71CAE94A}">
      <dsp:nvSpPr>
        <dsp:cNvPr id="0" name=""/>
        <dsp:cNvSpPr/>
      </dsp:nvSpPr>
      <dsp:spPr>
        <a:xfrm>
          <a:off x="7496849" y="2317"/>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kumimoji="1" lang="ja-JP" altLang="en-US" sz="1800" b="1" kern="1200" dirty="0">
              <a:latin typeface="Cambria" panose="02040503050406030204" pitchFamily="18" charset="0"/>
            </a:rPr>
            <a:t>　日本語</a:t>
          </a:r>
          <a:r>
            <a:rPr kumimoji="1" lang="en-US" altLang="ja-JP" sz="1800" b="1" kern="1200" dirty="0">
              <a:latin typeface="Cambria" panose="02040503050406030204" pitchFamily="18" charset="0"/>
            </a:rPr>
            <a:t>N2</a:t>
          </a:r>
          <a:r>
            <a:rPr kumimoji="1" lang="ja-JP" altLang="en-US" sz="1800" b="1" kern="1200" dirty="0">
              <a:latin typeface="Cambria" panose="02040503050406030204" pitchFamily="18" charset="0"/>
            </a:rPr>
            <a:t>・</a:t>
          </a:r>
          <a:r>
            <a:rPr kumimoji="1" lang="en-US" altLang="ja-JP" sz="1800" b="1" kern="1200" dirty="0">
              <a:latin typeface="Cambria" panose="02040503050406030204" pitchFamily="18" charset="0"/>
            </a:rPr>
            <a:t>N1</a:t>
          </a:r>
          <a:r>
            <a:rPr kumimoji="1" lang="ja-JP" altLang="en-US" sz="1800" b="1" kern="1200" dirty="0">
              <a:latin typeface="Cambria" panose="02040503050406030204" pitchFamily="18" charset="0"/>
            </a:rPr>
            <a:t>まで教育</a:t>
          </a:r>
        </a:p>
      </dsp:txBody>
      <dsp:txXfrm>
        <a:off x="7496849" y="2317"/>
        <a:ext cx="3004126" cy="1802476"/>
      </dsp:txXfrm>
    </dsp:sp>
    <dsp:sp modelId="{5DB2D0FD-0D02-40BC-9B00-2FEA62671355}">
      <dsp:nvSpPr>
        <dsp:cNvPr id="0" name=""/>
        <dsp:cNvSpPr/>
      </dsp:nvSpPr>
      <dsp:spPr>
        <a:xfrm>
          <a:off x="3109025" y="3351261"/>
          <a:ext cx="660349" cy="91440"/>
        </a:xfrm>
        <a:custGeom>
          <a:avLst/>
          <a:gdLst/>
          <a:ahLst/>
          <a:cxnLst/>
          <a:rect l="0" t="0" r="0" b="0"/>
          <a:pathLst>
            <a:path>
              <a:moveTo>
                <a:pt x="0" y="45720"/>
              </a:moveTo>
              <a:lnTo>
                <a:pt x="660349" y="45720"/>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sp:txBody>
      <dsp:txXfrm>
        <a:off x="3421925" y="3393526"/>
        <a:ext cx="34547" cy="6909"/>
      </dsp:txXfrm>
    </dsp:sp>
    <dsp:sp modelId="{E45795F3-C78A-49B4-8705-19BB9B28C783}">
      <dsp:nvSpPr>
        <dsp:cNvPr id="0" name=""/>
        <dsp:cNvSpPr/>
      </dsp:nvSpPr>
      <dsp:spPr>
        <a:xfrm>
          <a:off x="106698" y="2495743"/>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kumimoji="1" lang="ja-JP" altLang="en-US" sz="1800" kern="1200">
            <a:latin typeface="Cambria" panose="02040503050406030204" pitchFamily="18" charset="0"/>
          </a:endParaRPr>
        </a:p>
      </dsp:txBody>
      <dsp:txXfrm>
        <a:off x="106698" y="2495743"/>
        <a:ext cx="3004126" cy="1802476"/>
      </dsp:txXfrm>
    </dsp:sp>
    <dsp:sp modelId="{F4D22C7E-0243-46C7-B36D-1A2643DEA6CA}">
      <dsp:nvSpPr>
        <dsp:cNvPr id="0" name=""/>
        <dsp:cNvSpPr/>
      </dsp:nvSpPr>
      <dsp:spPr>
        <a:xfrm>
          <a:off x="6804100" y="3351261"/>
          <a:ext cx="660349" cy="91440"/>
        </a:xfrm>
        <a:custGeom>
          <a:avLst/>
          <a:gdLst/>
          <a:ahLst/>
          <a:cxnLst/>
          <a:rect l="0" t="0" r="0" b="0"/>
          <a:pathLst>
            <a:path>
              <a:moveTo>
                <a:pt x="0" y="45720"/>
              </a:moveTo>
              <a:lnTo>
                <a:pt x="660349" y="45720"/>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sp:txBody>
      <dsp:txXfrm>
        <a:off x="7117001" y="3393526"/>
        <a:ext cx="34547" cy="6909"/>
      </dsp:txXfrm>
    </dsp:sp>
    <dsp:sp modelId="{A54D61A6-BE22-4865-9955-98D935665FE4}">
      <dsp:nvSpPr>
        <dsp:cNvPr id="0" name=""/>
        <dsp:cNvSpPr/>
      </dsp:nvSpPr>
      <dsp:spPr>
        <a:xfrm>
          <a:off x="3801774" y="2495743"/>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kumimoji="1" lang="ja-JP" altLang="en-US" sz="1800" kern="1200">
            <a:latin typeface="Cambria" panose="02040503050406030204" pitchFamily="18" charset="0"/>
          </a:endParaRPr>
        </a:p>
      </dsp:txBody>
      <dsp:txXfrm>
        <a:off x="3801774" y="2495743"/>
        <a:ext cx="3004126" cy="1802476"/>
      </dsp:txXfrm>
    </dsp:sp>
    <dsp:sp modelId="{2945CD85-539A-407C-9140-23F35998ABEF}">
      <dsp:nvSpPr>
        <dsp:cNvPr id="0" name=""/>
        <dsp:cNvSpPr/>
      </dsp:nvSpPr>
      <dsp:spPr>
        <a:xfrm>
          <a:off x="7496849" y="2495743"/>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kumimoji="1" lang="ja-JP" altLang="en-US" sz="1800" kern="1200">
            <a:solidFill>
              <a:prstClr val="white"/>
            </a:solidFill>
            <a:latin typeface="Cambria" panose="02040503050406030204" pitchFamily="18" charset="0"/>
            <a:ea typeface="游ゴシック" panose="020B0400000000000000" pitchFamily="50" charset="-128"/>
            <a:cs typeface="+mn-cs"/>
          </a:endParaRPr>
        </a:p>
      </dsp:txBody>
      <dsp:txXfrm>
        <a:off x="7496849" y="2495743"/>
        <a:ext cx="3004126" cy="18024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ED063D-FF54-4986-B651-D11623295E10}">
      <dsp:nvSpPr>
        <dsp:cNvPr id="0" name=""/>
        <dsp:cNvSpPr/>
      </dsp:nvSpPr>
      <dsp:spPr>
        <a:xfrm>
          <a:off x="3109025" y="857835"/>
          <a:ext cx="660349" cy="91440"/>
        </a:xfrm>
        <a:custGeom>
          <a:avLst/>
          <a:gdLst/>
          <a:ahLst/>
          <a:cxnLst/>
          <a:rect l="0" t="0" r="0" b="0"/>
          <a:pathLst>
            <a:path>
              <a:moveTo>
                <a:pt x="0" y="45720"/>
              </a:moveTo>
              <a:lnTo>
                <a:pt x="660349" y="45720"/>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sp:txBody>
      <dsp:txXfrm>
        <a:off x="3421925" y="900101"/>
        <a:ext cx="34547" cy="6909"/>
      </dsp:txXfrm>
    </dsp:sp>
    <dsp:sp modelId="{A038704C-B60E-4963-BCF1-C1A56D881C7E}">
      <dsp:nvSpPr>
        <dsp:cNvPr id="0" name=""/>
        <dsp:cNvSpPr/>
      </dsp:nvSpPr>
      <dsp:spPr>
        <a:xfrm>
          <a:off x="106698" y="2317"/>
          <a:ext cx="3004126" cy="1802476"/>
        </a:xfrm>
        <a:prstGeom prst="rect">
          <a:avLst/>
        </a:prstGeom>
        <a:solidFill>
          <a:srgbClr val="ED7D31">
            <a:lumMod val="75000"/>
          </a:srgbClr>
        </a:solidFill>
        <a:ln w="12700" cap="flat" cmpd="sng" algn="ctr">
          <a:solidFill>
            <a:srgbClr val="E7E6E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kumimoji="1" lang="ja-JP" altLang="en-US" sz="1800" b="1" kern="1200" dirty="0">
              <a:solidFill>
                <a:prstClr val="white"/>
              </a:solidFill>
              <a:latin typeface="Cambria" panose="02040503050406030204" pitchFamily="18" charset="0"/>
              <a:ea typeface="游ゴシック" panose="020B0400000000000000" pitchFamily="50" charset="-128"/>
              <a:cs typeface="+mn-cs"/>
            </a:rPr>
            <a:t>ベトナム大学よりインターンシップの学生を提供</a:t>
          </a:r>
        </a:p>
      </dsp:txBody>
      <dsp:txXfrm>
        <a:off x="106698" y="2317"/>
        <a:ext cx="3004126" cy="1802476"/>
      </dsp:txXfrm>
    </dsp:sp>
    <dsp:sp modelId="{6814791B-A413-4012-BE21-0B1268106DA4}">
      <dsp:nvSpPr>
        <dsp:cNvPr id="0" name=""/>
        <dsp:cNvSpPr/>
      </dsp:nvSpPr>
      <dsp:spPr>
        <a:xfrm>
          <a:off x="6804100" y="857835"/>
          <a:ext cx="660349" cy="91440"/>
        </a:xfrm>
        <a:custGeom>
          <a:avLst/>
          <a:gdLst/>
          <a:ahLst/>
          <a:cxnLst/>
          <a:rect l="0" t="0" r="0" b="0"/>
          <a:pathLst>
            <a:path>
              <a:moveTo>
                <a:pt x="0" y="45720"/>
              </a:moveTo>
              <a:lnTo>
                <a:pt x="660349" y="45720"/>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sp:txBody>
      <dsp:txXfrm>
        <a:off x="7117001" y="900101"/>
        <a:ext cx="34547" cy="6909"/>
      </dsp:txXfrm>
    </dsp:sp>
    <dsp:sp modelId="{03C89754-5222-482F-BC0C-2725D859B576}">
      <dsp:nvSpPr>
        <dsp:cNvPr id="0" name=""/>
        <dsp:cNvSpPr/>
      </dsp:nvSpPr>
      <dsp:spPr>
        <a:xfrm>
          <a:off x="3801774" y="2317"/>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kumimoji="1" lang="ja-JP" altLang="en-US" sz="1800" b="1" kern="1200">
              <a:latin typeface="Cambria" panose="02040503050406030204" pitchFamily="18" charset="0"/>
            </a:rPr>
            <a:t>日本語</a:t>
          </a:r>
          <a:r>
            <a:rPr kumimoji="1" lang="en-US" altLang="ja-JP" sz="1800" b="1" kern="1200" dirty="0">
              <a:latin typeface="Cambria" panose="02040503050406030204" pitchFamily="18" charset="0"/>
            </a:rPr>
            <a:t>N</a:t>
          </a:r>
          <a:r>
            <a:rPr kumimoji="1" lang="ja-JP" altLang="en-US" sz="1800" b="1" kern="1200" dirty="0">
              <a:latin typeface="Cambria" panose="02040503050406030204" pitchFamily="18" charset="0"/>
            </a:rPr>
            <a:t>４・</a:t>
          </a:r>
          <a:r>
            <a:rPr kumimoji="1" lang="en-US" altLang="ja-JP" sz="1800" b="1" kern="1200" dirty="0">
              <a:latin typeface="Cambria" panose="02040503050406030204" pitchFamily="18" charset="0"/>
            </a:rPr>
            <a:t>N3</a:t>
          </a:r>
          <a:r>
            <a:rPr kumimoji="1" lang="ja-JP" altLang="en-US" sz="1800" b="1" kern="1200" dirty="0">
              <a:latin typeface="Cambria" panose="02040503050406030204" pitchFamily="18" charset="0"/>
            </a:rPr>
            <a:t>まで教育</a:t>
          </a:r>
        </a:p>
      </dsp:txBody>
      <dsp:txXfrm>
        <a:off x="3801774" y="2317"/>
        <a:ext cx="3004126" cy="1802476"/>
      </dsp:txXfrm>
    </dsp:sp>
    <dsp:sp modelId="{5F24FD12-86BD-4D77-BCE7-0791544CCC02}">
      <dsp:nvSpPr>
        <dsp:cNvPr id="0" name=""/>
        <dsp:cNvSpPr/>
      </dsp:nvSpPr>
      <dsp:spPr>
        <a:xfrm>
          <a:off x="1608761" y="1802993"/>
          <a:ext cx="7390151" cy="660349"/>
        </a:xfrm>
        <a:custGeom>
          <a:avLst/>
          <a:gdLst/>
          <a:ahLst/>
          <a:cxnLst/>
          <a:rect l="0" t="0" r="0" b="0"/>
          <a:pathLst>
            <a:path>
              <a:moveTo>
                <a:pt x="7390151" y="0"/>
              </a:moveTo>
              <a:lnTo>
                <a:pt x="7390151" y="347274"/>
              </a:lnTo>
              <a:lnTo>
                <a:pt x="0" y="347274"/>
              </a:lnTo>
              <a:lnTo>
                <a:pt x="0" y="660349"/>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sp:txBody>
      <dsp:txXfrm>
        <a:off x="5118277" y="2129713"/>
        <a:ext cx="371119" cy="6909"/>
      </dsp:txXfrm>
    </dsp:sp>
    <dsp:sp modelId="{0CF39B41-8516-4AA0-8863-5D6C71CAE94A}">
      <dsp:nvSpPr>
        <dsp:cNvPr id="0" name=""/>
        <dsp:cNvSpPr/>
      </dsp:nvSpPr>
      <dsp:spPr>
        <a:xfrm>
          <a:off x="7496849" y="2317"/>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kumimoji="1" lang="ja-JP" altLang="en-US" sz="1800" b="1" kern="1200">
            <a:latin typeface="Cambria" panose="02040503050406030204" pitchFamily="18" charset="0"/>
          </a:endParaRPr>
        </a:p>
      </dsp:txBody>
      <dsp:txXfrm>
        <a:off x="7496849" y="2317"/>
        <a:ext cx="3004126" cy="1802476"/>
      </dsp:txXfrm>
    </dsp:sp>
    <dsp:sp modelId="{5DB2D0FD-0D02-40BC-9B00-2FEA62671355}">
      <dsp:nvSpPr>
        <dsp:cNvPr id="0" name=""/>
        <dsp:cNvSpPr/>
      </dsp:nvSpPr>
      <dsp:spPr>
        <a:xfrm>
          <a:off x="3109025" y="3351261"/>
          <a:ext cx="660349" cy="91440"/>
        </a:xfrm>
        <a:custGeom>
          <a:avLst/>
          <a:gdLst/>
          <a:ahLst/>
          <a:cxnLst/>
          <a:rect l="0" t="0" r="0" b="0"/>
          <a:pathLst>
            <a:path>
              <a:moveTo>
                <a:pt x="0" y="45720"/>
              </a:moveTo>
              <a:lnTo>
                <a:pt x="660349" y="45720"/>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sp:txBody>
      <dsp:txXfrm>
        <a:off x="3421925" y="3393526"/>
        <a:ext cx="34547" cy="6909"/>
      </dsp:txXfrm>
    </dsp:sp>
    <dsp:sp modelId="{E45795F3-C78A-49B4-8705-19BB9B28C783}">
      <dsp:nvSpPr>
        <dsp:cNvPr id="0" name=""/>
        <dsp:cNvSpPr/>
      </dsp:nvSpPr>
      <dsp:spPr>
        <a:xfrm>
          <a:off x="106698" y="2495743"/>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kumimoji="1" lang="ja-JP" altLang="en-US" sz="1800" kern="1200">
            <a:latin typeface="Cambria" panose="02040503050406030204" pitchFamily="18" charset="0"/>
          </a:endParaRPr>
        </a:p>
      </dsp:txBody>
      <dsp:txXfrm>
        <a:off x="106698" y="2495743"/>
        <a:ext cx="3004126" cy="1802476"/>
      </dsp:txXfrm>
    </dsp:sp>
    <dsp:sp modelId="{F4D22C7E-0243-46C7-B36D-1A2643DEA6CA}">
      <dsp:nvSpPr>
        <dsp:cNvPr id="0" name=""/>
        <dsp:cNvSpPr/>
      </dsp:nvSpPr>
      <dsp:spPr>
        <a:xfrm>
          <a:off x="6804100" y="3351261"/>
          <a:ext cx="660349" cy="91440"/>
        </a:xfrm>
        <a:custGeom>
          <a:avLst/>
          <a:gdLst/>
          <a:ahLst/>
          <a:cxnLst/>
          <a:rect l="0" t="0" r="0" b="0"/>
          <a:pathLst>
            <a:path>
              <a:moveTo>
                <a:pt x="0" y="45720"/>
              </a:moveTo>
              <a:lnTo>
                <a:pt x="660349" y="45720"/>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solidFill>
              <a:srgbClr val="E7E6E6">
                <a:hueOff val="0"/>
                <a:satOff val="0"/>
                <a:lumOff val="0"/>
                <a:alphaOff val="0"/>
              </a:srgbClr>
            </a:solidFill>
            <a:latin typeface="Cambria" panose="02040503050406030204" pitchFamily="18" charset="0"/>
            <a:ea typeface="游ゴシック" panose="020B0400000000000000" pitchFamily="50" charset="-128"/>
            <a:cs typeface="+mn-cs"/>
          </a:endParaRPr>
        </a:p>
      </dsp:txBody>
      <dsp:txXfrm>
        <a:off x="7117001" y="3393526"/>
        <a:ext cx="34547" cy="6909"/>
      </dsp:txXfrm>
    </dsp:sp>
    <dsp:sp modelId="{A54D61A6-BE22-4865-9955-98D935665FE4}">
      <dsp:nvSpPr>
        <dsp:cNvPr id="0" name=""/>
        <dsp:cNvSpPr/>
      </dsp:nvSpPr>
      <dsp:spPr>
        <a:xfrm>
          <a:off x="3801774" y="2495743"/>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kumimoji="1" lang="ja-JP" altLang="en-US" sz="1800" kern="1200">
            <a:latin typeface="Cambria" panose="02040503050406030204" pitchFamily="18" charset="0"/>
          </a:endParaRPr>
        </a:p>
      </dsp:txBody>
      <dsp:txXfrm>
        <a:off x="3801774" y="2495743"/>
        <a:ext cx="3004126" cy="1802476"/>
      </dsp:txXfrm>
    </dsp:sp>
    <dsp:sp modelId="{2945CD85-539A-407C-9140-23F35998ABEF}">
      <dsp:nvSpPr>
        <dsp:cNvPr id="0" name=""/>
        <dsp:cNvSpPr/>
      </dsp:nvSpPr>
      <dsp:spPr>
        <a:xfrm>
          <a:off x="7496849" y="2495743"/>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kumimoji="1" lang="ja-JP" altLang="en-US" sz="1800" kern="1200">
            <a:solidFill>
              <a:prstClr val="white"/>
            </a:solidFill>
            <a:latin typeface="Cambria" panose="02040503050406030204" pitchFamily="18" charset="0"/>
            <a:ea typeface="游ゴシック" panose="020B0400000000000000" pitchFamily="50" charset="-128"/>
            <a:cs typeface="+mn-cs"/>
          </a:endParaRPr>
        </a:p>
      </dsp:txBody>
      <dsp:txXfrm>
        <a:off x="7496849" y="2495743"/>
        <a:ext cx="3004126" cy="18024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ED063D-FF54-4986-B651-D11623295E10}">
      <dsp:nvSpPr>
        <dsp:cNvPr id="0" name=""/>
        <dsp:cNvSpPr/>
      </dsp:nvSpPr>
      <dsp:spPr>
        <a:xfrm>
          <a:off x="2929363" y="857835"/>
          <a:ext cx="660349" cy="91440"/>
        </a:xfrm>
        <a:custGeom>
          <a:avLst/>
          <a:gdLst/>
          <a:ahLst/>
          <a:cxnLst/>
          <a:rect l="0" t="0" r="0" b="0"/>
          <a:pathLst>
            <a:path>
              <a:moveTo>
                <a:pt x="0" y="45720"/>
              </a:moveTo>
              <a:lnTo>
                <a:pt x="660349" y="45720"/>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latin typeface="Cambria" panose="02040503050406030204" pitchFamily="18" charset="0"/>
          </a:endParaRPr>
        </a:p>
      </dsp:txBody>
      <dsp:txXfrm>
        <a:off x="3242264" y="900101"/>
        <a:ext cx="34547" cy="6909"/>
      </dsp:txXfrm>
    </dsp:sp>
    <dsp:sp modelId="{A038704C-B60E-4963-BCF1-C1A56D881C7E}">
      <dsp:nvSpPr>
        <dsp:cNvPr id="0" name=""/>
        <dsp:cNvSpPr/>
      </dsp:nvSpPr>
      <dsp:spPr>
        <a:xfrm>
          <a:off x="286360" y="2317"/>
          <a:ext cx="2644803" cy="1802476"/>
        </a:xfrm>
        <a:prstGeom prst="rect">
          <a:avLst/>
        </a:prstGeom>
        <a:solidFill>
          <a:schemeClr val="accent2">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kumimoji="1" lang="en-US" altLang="ja-JP" sz="1800" b="1" kern="1200">
            <a:latin typeface="Cambria" panose="02040503050406030204" pitchFamily="18" charset="0"/>
          </a:endParaRPr>
        </a:p>
        <a:p>
          <a:pPr marL="0" lvl="0" indent="0" algn="ctr" defTabSz="800100">
            <a:lnSpc>
              <a:spcPct val="90000"/>
            </a:lnSpc>
            <a:spcBef>
              <a:spcPct val="0"/>
            </a:spcBef>
            <a:spcAft>
              <a:spcPct val="35000"/>
            </a:spcAft>
            <a:buNone/>
          </a:pPr>
          <a:r>
            <a:rPr kumimoji="1" lang="ja-JP" altLang="en-US" sz="1800" b="1" kern="1200">
              <a:latin typeface="Cambria" panose="02040503050406030204" pitchFamily="18" charset="0"/>
            </a:rPr>
            <a:t>ベトナム人の</a:t>
          </a:r>
          <a:endParaRPr kumimoji="1" lang="en-US" altLang="ja-JP" sz="1800" b="1" kern="1200">
            <a:latin typeface="Cambria" panose="02040503050406030204" pitchFamily="18" charset="0"/>
          </a:endParaRPr>
        </a:p>
        <a:p>
          <a:pPr marL="0" lvl="0" indent="0" algn="ctr" defTabSz="800100">
            <a:lnSpc>
              <a:spcPct val="90000"/>
            </a:lnSpc>
            <a:spcBef>
              <a:spcPct val="0"/>
            </a:spcBef>
            <a:spcAft>
              <a:spcPct val="35000"/>
            </a:spcAft>
            <a:buNone/>
          </a:pPr>
          <a:r>
            <a:rPr kumimoji="1" lang="ja-JP" altLang="en-US" sz="1800" b="1" kern="1200">
              <a:latin typeface="Cambria" panose="02040503050406030204" pitchFamily="18" charset="0"/>
            </a:rPr>
            <a:t>特定技能人材</a:t>
          </a:r>
          <a:endParaRPr kumimoji="1" lang="ja-JP" altLang="en-US" sz="1800" b="1" kern="1200" dirty="0">
            <a:latin typeface="Cambria" panose="02040503050406030204" pitchFamily="18" charset="0"/>
          </a:endParaRPr>
        </a:p>
      </dsp:txBody>
      <dsp:txXfrm>
        <a:off x="286360" y="2317"/>
        <a:ext cx="2644803" cy="1802476"/>
      </dsp:txXfrm>
    </dsp:sp>
    <dsp:sp modelId="{6814791B-A413-4012-BE21-0B1268106DA4}">
      <dsp:nvSpPr>
        <dsp:cNvPr id="0" name=""/>
        <dsp:cNvSpPr/>
      </dsp:nvSpPr>
      <dsp:spPr>
        <a:xfrm>
          <a:off x="6624439" y="857835"/>
          <a:ext cx="660349" cy="91440"/>
        </a:xfrm>
        <a:custGeom>
          <a:avLst/>
          <a:gdLst/>
          <a:ahLst/>
          <a:cxnLst/>
          <a:rect l="0" t="0" r="0" b="0"/>
          <a:pathLst>
            <a:path>
              <a:moveTo>
                <a:pt x="0" y="45720"/>
              </a:moveTo>
              <a:lnTo>
                <a:pt x="660349" y="45720"/>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latin typeface="Cambria" panose="02040503050406030204" pitchFamily="18" charset="0"/>
          </a:endParaRPr>
        </a:p>
      </dsp:txBody>
      <dsp:txXfrm>
        <a:off x="6937339" y="900101"/>
        <a:ext cx="34547" cy="6909"/>
      </dsp:txXfrm>
    </dsp:sp>
    <dsp:sp modelId="{03C89754-5222-482F-BC0C-2725D859B576}">
      <dsp:nvSpPr>
        <dsp:cNvPr id="0" name=""/>
        <dsp:cNvSpPr/>
      </dsp:nvSpPr>
      <dsp:spPr>
        <a:xfrm>
          <a:off x="3622112" y="2317"/>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kumimoji="1" lang="ja-JP" altLang="en-US" sz="1800" b="1" kern="1200">
              <a:latin typeface="Cambria" panose="02040503050406030204" pitchFamily="18" charset="0"/>
            </a:rPr>
            <a:t>募集、日本語教育教育、職業のスキルアップ</a:t>
          </a:r>
          <a:endParaRPr kumimoji="1" lang="ja-JP" altLang="en-US" sz="1800" b="1" kern="1200" dirty="0">
            <a:latin typeface="Cambria" panose="02040503050406030204" pitchFamily="18" charset="0"/>
          </a:endParaRPr>
        </a:p>
      </dsp:txBody>
      <dsp:txXfrm>
        <a:off x="3622112" y="2317"/>
        <a:ext cx="3004126" cy="1802476"/>
      </dsp:txXfrm>
    </dsp:sp>
    <dsp:sp modelId="{5DB2D0FD-0D02-40BC-9B00-2FEA62671355}">
      <dsp:nvSpPr>
        <dsp:cNvPr id="0" name=""/>
        <dsp:cNvSpPr/>
      </dsp:nvSpPr>
      <dsp:spPr>
        <a:xfrm>
          <a:off x="1788423" y="1802993"/>
          <a:ext cx="7030828" cy="660349"/>
        </a:xfrm>
        <a:custGeom>
          <a:avLst/>
          <a:gdLst/>
          <a:ahLst/>
          <a:cxnLst/>
          <a:rect l="0" t="0" r="0" b="0"/>
          <a:pathLst>
            <a:path>
              <a:moveTo>
                <a:pt x="7030828" y="0"/>
              </a:moveTo>
              <a:lnTo>
                <a:pt x="7030828" y="347274"/>
              </a:lnTo>
              <a:lnTo>
                <a:pt x="0" y="347274"/>
              </a:lnTo>
              <a:lnTo>
                <a:pt x="0" y="660349"/>
              </a:lnTo>
            </a:path>
          </a:pathLst>
        </a:custGeom>
        <a:noFill/>
        <a:ln w="63500" cap="flat" cmpd="dbl" algn="ctr">
          <a:solidFill>
            <a:schemeClr val="tx2"/>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latin typeface="Cambria" panose="02040503050406030204" pitchFamily="18" charset="0"/>
          </a:endParaRPr>
        </a:p>
      </dsp:txBody>
      <dsp:txXfrm>
        <a:off x="5127220" y="2129713"/>
        <a:ext cx="353234" cy="6909"/>
      </dsp:txXfrm>
    </dsp:sp>
    <dsp:sp modelId="{E45795F3-C78A-49B4-8705-19BB9B28C783}">
      <dsp:nvSpPr>
        <dsp:cNvPr id="0" name=""/>
        <dsp:cNvSpPr/>
      </dsp:nvSpPr>
      <dsp:spPr>
        <a:xfrm>
          <a:off x="7317188" y="2317"/>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kumimoji="1" lang="ja-JP" altLang="en-US" sz="1800" kern="1200">
            <a:latin typeface="Cambria" panose="02040503050406030204" pitchFamily="18" charset="0"/>
          </a:endParaRPr>
        </a:p>
      </dsp:txBody>
      <dsp:txXfrm>
        <a:off x="7317188" y="2317"/>
        <a:ext cx="3004126" cy="1802476"/>
      </dsp:txXfrm>
    </dsp:sp>
    <dsp:sp modelId="{F4D22C7E-0243-46C7-B36D-1A2643DEA6CA}">
      <dsp:nvSpPr>
        <dsp:cNvPr id="0" name=""/>
        <dsp:cNvSpPr/>
      </dsp:nvSpPr>
      <dsp:spPr>
        <a:xfrm>
          <a:off x="3288686" y="3351261"/>
          <a:ext cx="660349" cy="91440"/>
        </a:xfrm>
        <a:custGeom>
          <a:avLst/>
          <a:gdLst/>
          <a:ahLst/>
          <a:cxnLst/>
          <a:rect l="0" t="0" r="0" b="0"/>
          <a:pathLst>
            <a:path>
              <a:moveTo>
                <a:pt x="0" y="45720"/>
              </a:moveTo>
              <a:lnTo>
                <a:pt x="660349" y="45720"/>
              </a:lnTo>
            </a:path>
          </a:pathLst>
        </a:custGeom>
        <a:noFill/>
        <a:ln w="63500" cap="flat" cmpd="dbl" algn="ctr">
          <a:solidFill>
            <a:srgbClr val="002060"/>
          </a:solidFill>
          <a:prstDash val="solid"/>
          <a:miter lim="800000"/>
          <a:tailEnd type="triangle"/>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latin typeface="Cambria" panose="02040503050406030204" pitchFamily="18" charset="0"/>
          </a:endParaRPr>
        </a:p>
      </dsp:txBody>
      <dsp:txXfrm>
        <a:off x="3601587" y="3393526"/>
        <a:ext cx="34547" cy="6909"/>
      </dsp:txXfrm>
    </dsp:sp>
    <dsp:sp modelId="{A54D61A6-BE22-4865-9955-98D935665FE4}">
      <dsp:nvSpPr>
        <dsp:cNvPr id="0" name=""/>
        <dsp:cNvSpPr/>
      </dsp:nvSpPr>
      <dsp:spPr>
        <a:xfrm>
          <a:off x="286360" y="2495743"/>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kumimoji="1" lang="ja-JP" altLang="en-US" sz="1800" kern="1200">
            <a:latin typeface="Cambria" panose="02040503050406030204" pitchFamily="18" charset="0"/>
          </a:endParaRPr>
        </a:p>
      </dsp:txBody>
      <dsp:txXfrm>
        <a:off x="286360" y="2495743"/>
        <a:ext cx="3004126" cy="1802476"/>
      </dsp:txXfrm>
    </dsp:sp>
    <dsp:sp modelId="{2945CD85-539A-407C-9140-23F35998ABEF}">
      <dsp:nvSpPr>
        <dsp:cNvPr id="0" name=""/>
        <dsp:cNvSpPr/>
      </dsp:nvSpPr>
      <dsp:spPr>
        <a:xfrm>
          <a:off x="3981435" y="2495743"/>
          <a:ext cx="3004126" cy="1802476"/>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kumimoji="1" lang="ja-JP" altLang="en-US" sz="1800" kern="1200">
            <a:solidFill>
              <a:prstClr val="white"/>
            </a:solidFill>
            <a:latin typeface="Cambria" panose="02040503050406030204" pitchFamily="18" charset="0"/>
            <a:ea typeface="游ゴシック" panose="020B0400000000000000" pitchFamily="50" charset="-128"/>
            <a:cs typeface="+mn-cs"/>
          </a:endParaRPr>
        </a:p>
      </dsp:txBody>
      <dsp:txXfrm>
        <a:off x="3981435" y="2495743"/>
        <a:ext cx="3004126" cy="180247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BF70D8-0AB2-4361-A20D-E54A95694A36}">
      <dsp:nvSpPr>
        <dsp:cNvPr id="0" name=""/>
        <dsp:cNvSpPr/>
      </dsp:nvSpPr>
      <dsp:spPr>
        <a:xfrm rot="5400000">
          <a:off x="-199910" y="203102"/>
          <a:ext cx="1332735" cy="932914"/>
        </a:xfrm>
        <a:prstGeom prst="chevron">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kumimoji="1" lang="ja-JP" altLang="en-US" sz="1800" b="1" kern="1200">
              <a:latin typeface="Meiryo UI" panose="020B0604030504040204" pitchFamily="50" charset="-128"/>
              <a:ea typeface="Meiryo UI" panose="020B0604030504040204" pitchFamily="50" charset="-128"/>
            </a:rPr>
            <a:t>紹介</a:t>
          </a:r>
        </a:p>
      </dsp:txBody>
      <dsp:txXfrm rot="-5400000">
        <a:off x="1" y="469648"/>
        <a:ext cx="932914" cy="399821"/>
      </dsp:txXfrm>
    </dsp:sp>
    <dsp:sp modelId="{95670F34-86D9-42C4-8DC0-AEF23D10D43C}">
      <dsp:nvSpPr>
        <dsp:cNvPr id="0" name=""/>
        <dsp:cNvSpPr/>
      </dsp:nvSpPr>
      <dsp:spPr>
        <a:xfrm rot="5400000">
          <a:off x="4025125" y="-3089018"/>
          <a:ext cx="866277" cy="7050699"/>
        </a:xfrm>
        <a:prstGeom prst="round2SameRect">
          <a:avLst/>
        </a:prstGeom>
        <a:solidFill>
          <a:schemeClr val="accent2">
            <a:alpha val="90000"/>
            <a:tint val="4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kumimoji="1" lang="ja-JP" altLang="en-US" sz="1800" kern="1200">
              <a:latin typeface="Meiryo UI" panose="020B0604030504040204" pitchFamily="50" charset="-128"/>
              <a:ea typeface="Meiryo UI" panose="020B0604030504040204" pitchFamily="50" charset="-128"/>
            </a:rPr>
            <a:t>お客様の依頼書をメール・</a:t>
          </a:r>
          <a:r>
            <a:rPr kumimoji="1" lang="en-US" altLang="ja-JP" sz="1800" kern="1200">
              <a:latin typeface="Meiryo UI" panose="020B0604030504040204" pitchFamily="50" charset="-128"/>
              <a:ea typeface="Meiryo UI" panose="020B0604030504040204" pitchFamily="50" charset="-128"/>
            </a:rPr>
            <a:t>FAX</a:t>
          </a:r>
          <a:r>
            <a:rPr kumimoji="1" lang="ja-JP" altLang="en-US" sz="1800" kern="1200">
              <a:latin typeface="Meiryo UI" panose="020B0604030504040204" pitchFamily="50" charset="-128"/>
              <a:ea typeface="Meiryo UI" panose="020B0604030504040204" pitchFamily="50" charset="-128"/>
            </a:rPr>
            <a:t>で頂いた後、</a:t>
          </a:r>
          <a:r>
            <a:rPr kumimoji="1" lang="en-US" altLang="ja-JP" sz="1800" kern="1200">
              <a:latin typeface="Meiryo UI" panose="020B0604030504040204" pitchFamily="50" charset="-128"/>
              <a:ea typeface="Meiryo UI" panose="020B0604030504040204" pitchFamily="50" charset="-128"/>
            </a:rPr>
            <a:t>3</a:t>
          </a:r>
          <a:r>
            <a:rPr kumimoji="1" lang="ja-JP" altLang="en-US" sz="1800" kern="1200">
              <a:latin typeface="Meiryo UI" panose="020B0604030504040204" pitchFamily="50" charset="-128"/>
              <a:ea typeface="Meiryo UI" panose="020B0604030504040204" pitchFamily="50" charset="-128"/>
            </a:rPr>
            <a:t>日以内候補者を提案。</a:t>
          </a:r>
        </a:p>
        <a:p>
          <a:pPr marL="171450" lvl="1" indent="-171450" algn="l" defTabSz="800100">
            <a:lnSpc>
              <a:spcPct val="90000"/>
            </a:lnSpc>
            <a:spcBef>
              <a:spcPct val="0"/>
            </a:spcBef>
            <a:spcAft>
              <a:spcPct val="15000"/>
            </a:spcAft>
            <a:buChar char="•"/>
          </a:pPr>
          <a:r>
            <a:rPr kumimoji="1" lang="ja-JP" altLang="en-US" sz="1800" kern="1200" dirty="0">
              <a:latin typeface="Meiryo UI" panose="020B0604030504040204" pitchFamily="50" charset="-128"/>
              <a:ea typeface="Meiryo UI" panose="020B0604030504040204" pitchFamily="50" charset="-128"/>
            </a:rPr>
            <a:t>お客様のご都合で面談を手配。</a:t>
          </a:r>
        </a:p>
      </dsp:txBody>
      <dsp:txXfrm rot="-5400000">
        <a:off x="932914" y="45481"/>
        <a:ext cx="7008411" cy="781701"/>
      </dsp:txXfrm>
    </dsp:sp>
    <dsp:sp modelId="{1FACF3C6-8AAE-428F-888E-0C9B08BD58A5}">
      <dsp:nvSpPr>
        <dsp:cNvPr id="0" name=""/>
        <dsp:cNvSpPr/>
      </dsp:nvSpPr>
      <dsp:spPr>
        <a:xfrm rot="5400000">
          <a:off x="-199910" y="1390147"/>
          <a:ext cx="1332735" cy="932914"/>
        </a:xfrm>
        <a:prstGeom prst="chevron">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kumimoji="1" lang="ja-JP" altLang="en-US" sz="1700" b="1" kern="1200"/>
            <a:t>面談</a:t>
          </a:r>
        </a:p>
      </dsp:txBody>
      <dsp:txXfrm rot="-5400000">
        <a:off x="1" y="1656693"/>
        <a:ext cx="932914" cy="399821"/>
      </dsp:txXfrm>
    </dsp:sp>
    <dsp:sp modelId="{449AE42A-4106-47C1-BF35-47DEEFFABF30}">
      <dsp:nvSpPr>
        <dsp:cNvPr id="0" name=""/>
        <dsp:cNvSpPr/>
      </dsp:nvSpPr>
      <dsp:spPr>
        <a:xfrm rot="5400000">
          <a:off x="4025125" y="-1901973"/>
          <a:ext cx="866277" cy="7050699"/>
        </a:xfrm>
        <a:prstGeom prst="round2SameRect">
          <a:avLst/>
        </a:prstGeom>
        <a:solidFill>
          <a:schemeClr val="accent2">
            <a:alpha val="90000"/>
            <a:tint val="4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kumimoji="1" lang="ja-JP" altLang="en-US" sz="1800" kern="1200" dirty="0">
              <a:latin typeface="Meiryo UI" panose="020B0604030504040204" pitchFamily="50" charset="-128"/>
              <a:ea typeface="Meiryo UI" panose="020B0604030504040204" pitchFamily="50" charset="-128"/>
            </a:rPr>
            <a:t>お客様は候補者との面談を実施。</a:t>
          </a:r>
        </a:p>
        <a:p>
          <a:pPr marL="171450" lvl="1" indent="-171450" algn="l" defTabSz="800100">
            <a:lnSpc>
              <a:spcPct val="90000"/>
            </a:lnSpc>
            <a:spcBef>
              <a:spcPct val="0"/>
            </a:spcBef>
            <a:spcAft>
              <a:spcPct val="15000"/>
            </a:spcAft>
            <a:buChar char="•"/>
          </a:pPr>
          <a:r>
            <a:rPr kumimoji="1" lang="ja-JP" altLang="en-US" sz="1800" kern="1200" dirty="0">
              <a:latin typeface="Meiryo UI" panose="020B0604030504040204" pitchFamily="50" charset="-128"/>
              <a:ea typeface="Meiryo UI" panose="020B0604030504040204" pitchFamily="50" charset="-128"/>
            </a:rPr>
            <a:t>お客様より合格可否の面談結果を頂き、候補者に通知。</a:t>
          </a:r>
        </a:p>
      </dsp:txBody>
      <dsp:txXfrm rot="-5400000">
        <a:off x="932914" y="1232526"/>
        <a:ext cx="7008411" cy="781701"/>
      </dsp:txXfrm>
    </dsp:sp>
    <dsp:sp modelId="{E04D1C2E-5EEA-48DD-89FF-03263451C5DE}">
      <dsp:nvSpPr>
        <dsp:cNvPr id="0" name=""/>
        <dsp:cNvSpPr/>
      </dsp:nvSpPr>
      <dsp:spPr>
        <a:xfrm rot="5400000">
          <a:off x="-199910" y="2577192"/>
          <a:ext cx="1332735" cy="932914"/>
        </a:xfrm>
        <a:prstGeom prst="chevron">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kumimoji="1" lang="ja-JP" altLang="en-US" sz="1700" b="1" kern="1200"/>
            <a:t>雇用契約</a:t>
          </a:r>
        </a:p>
      </dsp:txBody>
      <dsp:txXfrm rot="-5400000">
        <a:off x="1" y="2843738"/>
        <a:ext cx="932914" cy="399821"/>
      </dsp:txXfrm>
    </dsp:sp>
    <dsp:sp modelId="{869DACA7-98A0-4EDB-8DAC-AE9C7ECD11CC}">
      <dsp:nvSpPr>
        <dsp:cNvPr id="0" name=""/>
        <dsp:cNvSpPr/>
      </dsp:nvSpPr>
      <dsp:spPr>
        <a:xfrm rot="5400000">
          <a:off x="4025125" y="-714928"/>
          <a:ext cx="866277" cy="7050699"/>
        </a:xfrm>
        <a:prstGeom prst="round2SameRect">
          <a:avLst/>
        </a:prstGeom>
        <a:solidFill>
          <a:schemeClr val="accent2">
            <a:alpha val="90000"/>
            <a:tint val="4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kumimoji="1" lang="ja-JP" altLang="en-US" sz="1800" kern="1200" dirty="0">
              <a:latin typeface="Meiryo UI" panose="020B0604030504040204" pitchFamily="50" charset="-128"/>
              <a:ea typeface="Meiryo UI" panose="020B0604030504040204" pitchFamily="50" charset="-128"/>
            </a:rPr>
            <a:t>合格者による企業内定の承諾の上でお客様と合格者は雇用契約を締結。</a:t>
          </a:r>
        </a:p>
        <a:p>
          <a:pPr marL="171450" lvl="1" indent="-171450" algn="l" defTabSz="800100">
            <a:lnSpc>
              <a:spcPct val="90000"/>
            </a:lnSpc>
            <a:spcBef>
              <a:spcPct val="0"/>
            </a:spcBef>
            <a:spcAft>
              <a:spcPct val="15000"/>
            </a:spcAft>
            <a:buChar char="•"/>
          </a:pPr>
          <a:r>
            <a:rPr kumimoji="1" lang="ja-JP" altLang="en-US" sz="1800" kern="1200" dirty="0">
              <a:latin typeface="Meiryo UI" panose="020B0604030504040204" pitchFamily="50" charset="-128"/>
              <a:ea typeface="Meiryo UI" panose="020B0604030504040204" pitchFamily="50" charset="-128"/>
            </a:rPr>
            <a:t>合格者が日本で就労するための就労ビザを申請（不要の場合がある）。</a:t>
          </a:r>
        </a:p>
      </dsp:txBody>
      <dsp:txXfrm rot="-5400000">
        <a:off x="932914" y="2419571"/>
        <a:ext cx="7008411" cy="781701"/>
      </dsp:txXfrm>
    </dsp:sp>
    <dsp:sp modelId="{51824EBA-8AD6-49C1-8204-89A8AE2ADFA7}">
      <dsp:nvSpPr>
        <dsp:cNvPr id="0" name=""/>
        <dsp:cNvSpPr/>
      </dsp:nvSpPr>
      <dsp:spPr>
        <a:xfrm rot="5400000">
          <a:off x="-199910" y="3764236"/>
          <a:ext cx="1332735" cy="932914"/>
        </a:xfrm>
        <a:prstGeom prst="chevron">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kumimoji="1" lang="ja-JP" altLang="en-US" sz="1700" b="1" kern="1200"/>
            <a:t>入社</a:t>
          </a:r>
        </a:p>
      </dsp:txBody>
      <dsp:txXfrm rot="-5400000">
        <a:off x="1" y="4030782"/>
        <a:ext cx="932914" cy="399821"/>
      </dsp:txXfrm>
    </dsp:sp>
    <dsp:sp modelId="{325F0930-5E63-480E-8BAA-6956CDD6916D}">
      <dsp:nvSpPr>
        <dsp:cNvPr id="0" name=""/>
        <dsp:cNvSpPr/>
      </dsp:nvSpPr>
      <dsp:spPr>
        <a:xfrm rot="5400000">
          <a:off x="4025125" y="472115"/>
          <a:ext cx="866277" cy="7050699"/>
        </a:xfrm>
        <a:prstGeom prst="round2SameRect">
          <a:avLst/>
        </a:prstGeom>
        <a:solidFill>
          <a:schemeClr val="accent2">
            <a:alpha val="90000"/>
            <a:tint val="4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kumimoji="1" lang="ja-JP" altLang="en-US" sz="1800" kern="1200" dirty="0">
              <a:latin typeface="Meiryo UI" panose="020B0604030504040204" pitchFamily="50" charset="-128"/>
              <a:ea typeface="Meiryo UI" panose="020B0604030504040204" pitchFamily="50" charset="-128"/>
            </a:rPr>
            <a:t>合格者は就社。</a:t>
          </a:r>
        </a:p>
        <a:p>
          <a:pPr marL="171450" lvl="1" indent="-171450" algn="l" defTabSz="800100">
            <a:lnSpc>
              <a:spcPct val="90000"/>
            </a:lnSpc>
            <a:spcBef>
              <a:spcPct val="0"/>
            </a:spcBef>
            <a:spcAft>
              <a:spcPct val="15000"/>
            </a:spcAft>
            <a:buChar char="•"/>
          </a:pPr>
          <a:r>
            <a:rPr kumimoji="1" lang="ja-JP" altLang="en-US" sz="1800" kern="1200" dirty="0">
              <a:latin typeface="Meiryo UI" panose="020B0604030504040204" pitchFamily="50" charset="-128"/>
              <a:ea typeface="Meiryo UI" panose="020B0604030504040204" pitchFamily="50" charset="-128"/>
            </a:rPr>
            <a:t>お客様より紹介手数料のお支払い。</a:t>
          </a:r>
        </a:p>
      </dsp:txBody>
      <dsp:txXfrm rot="-5400000">
        <a:off x="932914" y="3606614"/>
        <a:ext cx="7008411" cy="781701"/>
      </dsp:txXfrm>
    </dsp:sp>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B66CD8CB-7FF0-4C5C-BC55-EA91C74D808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138A2A8-EB1A-4415-A77B-4188BD65C2D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CA19D3-F252-46C7-B0B3-0908C98334DA}" type="datetimeFigureOut">
              <a:rPr kumimoji="1" lang="ja-JP" altLang="en-US" smtClean="0"/>
              <a:t>2019/12/24</a:t>
            </a:fld>
            <a:endParaRPr kumimoji="1" lang="ja-JP" altLang="en-US"/>
          </a:p>
        </p:txBody>
      </p:sp>
      <p:sp>
        <p:nvSpPr>
          <p:cNvPr id="4" name="フッター プレースホルダー 3">
            <a:extLst>
              <a:ext uri="{FF2B5EF4-FFF2-40B4-BE49-F238E27FC236}">
                <a16:creationId xmlns:a16="http://schemas.microsoft.com/office/drawing/2014/main" id="{F6CDFA2B-1E49-473F-BF08-E6D4A936F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64FE78A-DE38-4817-BA22-FE89ED2BC1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0031318-1360-4122-A350-AEA19DBBBB55}" type="slidenum">
              <a:rPr kumimoji="1" lang="ja-JP" altLang="en-US" smtClean="0"/>
              <a:t>‹#›</a:t>
            </a:fld>
            <a:endParaRPr kumimoji="1" lang="ja-JP" altLang="en-US"/>
          </a:p>
        </p:txBody>
      </p:sp>
    </p:spTree>
    <p:extLst>
      <p:ext uri="{BB962C8B-B14F-4D97-AF65-F5344CB8AC3E}">
        <p14:creationId xmlns:p14="http://schemas.microsoft.com/office/powerpoint/2010/main" val="48212972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921843-EE52-4C27-8507-BA735AA9EEF0}" type="datetimeFigureOut">
              <a:rPr kumimoji="1" lang="ja-JP" altLang="en-US" smtClean="0"/>
              <a:t>2019/12/24</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3A5312-33C5-49F1-96AD-FD1D77540870}" type="slidenum">
              <a:rPr kumimoji="1" lang="ja-JP" altLang="en-US" smtClean="0"/>
              <a:t>‹#›</a:t>
            </a:fld>
            <a:endParaRPr kumimoji="1" lang="ja-JP" altLang="en-US"/>
          </a:p>
        </p:txBody>
      </p:sp>
    </p:spTree>
    <p:extLst>
      <p:ext uri="{BB962C8B-B14F-4D97-AF65-F5344CB8AC3E}">
        <p14:creationId xmlns:p14="http://schemas.microsoft.com/office/powerpoint/2010/main" val="3632713048"/>
      </p:ext>
    </p:extLst>
  </p:cSld>
  <p:clrMap bg1="lt1" tx1="dk1" bg2="lt2" tx2="dk2" accent1="accent1" accent2="accent2" accent3="accent3" accent4="accent4" accent5="accent5" accent6="accent6" hlink="hlink" folHlink="folHlink"/>
  <p:hf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34137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81628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0379292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0207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nchor="ct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2978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397379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401805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804597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20383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3611941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ja-JP" altLang="en-US"/>
              <a:t>マスター タイトルの書式設定</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44162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pic>
        <p:nvPicPr>
          <p:cNvPr id="8" name="図 7">
            <a:extLst>
              <a:ext uri="{FF2B5EF4-FFF2-40B4-BE49-F238E27FC236}">
                <a16:creationId xmlns:a16="http://schemas.microsoft.com/office/drawing/2014/main" id="{14200CAA-51C1-4B5B-8217-7708E24FA1DC}"/>
              </a:ext>
            </a:extLst>
          </p:cNvPr>
          <p:cNvPicPr>
            <a:picLocks noChangeAspect="1"/>
          </p:cNvPicPr>
          <p:nvPr userDrawn="1"/>
        </p:nvPicPr>
        <p:blipFill>
          <a:blip r:embed="rId2"/>
          <a:stretch>
            <a:fillRect/>
          </a:stretch>
        </p:blipFill>
        <p:spPr>
          <a:xfrm>
            <a:off x="781851" y="6298404"/>
            <a:ext cx="2200291" cy="481016"/>
          </a:xfrm>
          <a:prstGeom prst="rect">
            <a:avLst/>
          </a:prstGeom>
        </p:spPr>
      </p:pic>
    </p:spTree>
    <p:extLst>
      <p:ext uri="{BB962C8B-B14F-4D97-AF65-F5344CB8AC3E}">
        <p14:creationId xmlns:p14="http://schemas.microsoft.com/office/powerpoint/2010/main" val="6544937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ja-JP" altLang="en-US"/>
              <a:t>マスター タイトルの書式設定</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5873219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パノラマ写真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31010401"/>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179020492"/>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ja-JP" altLang="en-US"/>
              <a:t>マスター タイトルの書式設定</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20604064"/>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559760129"/>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ja-JP" altLang="en-US"/>
              <a:t>マスター タイトルの書式設定</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ja-JP" altLang="en-US"/>
              <a:t>マスター テキストの書式設定</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01592998"/>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ja-JP" altLang="en-US"/>
              <a:t>マスター タイトルの書式設定</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ja-JP" altLang="en-US"/>
              <a:t>マスター テキストの書式設定</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784910798"/>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548032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303117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5881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8546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48650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17017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02010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508837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883305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49006737"/>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997525400"/>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 id="2147483880" r:id="rId13"/>
    <p:sldLayoutId id="2147483881" r:id="rId14"/>
    <p:sldLayoutId id="2147483882" r:id="rId15"/>
    <p:sldLayoutId id="2147483883" r:id="rId16"/>
    <p:sldLayoutId id="2147483884" r:id="rId17"/>
  </p:sldLayoutIdLst>
  <p:hf hdr="0" ftr="0" dt="0"/>
  <p:txStyles>
    <p:titleStyle>
      <a:lvl1pPr algn="ctr" defTabSz="457200" rtl="0" eaLnBrk="1" latinLnBrk="0" hangingPunct="1">
        <a:spcBef>
          <a:spcPct val="0"/>
        </a:spcBef>
        <a:buNone/>
        <a:defRPr kumimoji="1" sz="4000" kern="1200" cap="none">
          <a:ln w="3175" cmpd="sng">
            <a:noFill/>
          </a:ln>
          <a:solidFill>
            <a:schemeClr val="tx1"/>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kumimoji="1"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kumimoji="1"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kumimoji="1"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kumimoji="1"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kumimoji="1"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kumimoji="1"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kumimoji="1"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kumimoji="1"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kumimoji="1"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image" Target="../media/image3.jpeg"/><Relationship Id="rId1" Type="http://schemas.openxmlformats.org/officeDocument/2006/relationships/slideLayout" Target="../slideLayouts/slideLayout12.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contact@jvbizlink.com" TargetMode="External"/><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png"/><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G"/><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image" Target="../media/image21.JPG"/><Relationship Id="rId5" Type="http://schemas.openxmlformats.org/officeDocument/2006/relationships/image" Target="../media/image20.pn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4.png"/><Relationship Id="rId3" Type="http://schemas.openxmlformats.org/officeDocument/2006/relationships/diagramLayout" Target="../diagrams/layout2.xml"/><Relationship Id="rId7" Type="http://schemas.openxmlformats.org/officeDocument/2006/relationships/image" Target="../media/image12.png"/><Relationship Id="rId12" Type="http://schemas.openxmlformats.org/officeDocument/2006/relationships/image" Target="../media/image30.jp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openxmlformats.org/officeDocument/2006/relationships/image" Target="../media/image29.jpeg"/><Relationship Id="rId5" Type="http://schemas.openxmlformats.org/officeDocument/2006/relationships/diagramColors" Target="../diagrams/colors2.xml"/><Relationship Id="rId10" Type="http://schemas.microsoft.com/office/2007/relationships/hdphoto" Target="../media/hdphoto3.wdp"/><Relationship Id="rId4" Type="http://schemas.openxmlformats.org/officeDocument/2006/relationships/diagramQuickStyle" Target="../diagrams/quickStyle2.xml"/><Relationship Id="rId9" Type="http://schemas.openxmlformats.org/officeDocument/2006/relationships/image" Target="../media/image28.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31.jpeg"/><Relationship Id="rId3" Type="http://schemas.openxmlformats.org/officeDocument/2006/relationships/diagramLayout" Target="../diagrams/layout3.xml"/><Relationship Id="rId7" Type="http://schemas.openxmlformats.org/officeDocument/2006/relationships/image" Target="../media/image16.png"/><Relationship Id="rId12" Type="http://schemas.openxmlformats.org/officeDocument/2006/relationships/image" Target="../media/image30.jp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openxmlformats.org/officeDocument/2006/relationships/image" Target="../media/image29.jpeg"/><Relationship Id="rId5" Type="http://schemas.openxmlformats.org/officeDocument/2006/relationships/diagramColors" Target="../diagrams/colors3.xml"/><Relationship Id="rId10" Type="http://schemas.microsoft.com/office/2007/relationships/hdphoto" Target="../media/hdphoto3.wdp"/><Relationship Id="rId4" Type="http://schemas.openxmlformats.org/officeDocument/2006/relationships/diagramQuickStyle" Target="../diagrams/quickStyle3.xml"/><Relationship Id="rId9" Type="http://schemas.openxmlformats.org/officeDocument/2006/relationships/image" Target="../media/image28.png"/><Relationship Id="rId1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30.jpg"/><Relationship Id="rId13" Type="http://schemas.openxmlformats.org/officeDocument/2006/relationships/image" Target="../media/image4.png"/><Relationship Id="rId3" Type="http://schemas.openxmlformats.org/officeDocument/2006/relationships/diagramLayout" Target="../diagrams/layout4.xml"/><Relationship Id="rId7" Type="http://schemas.openxmlformats.org/officeDocument/2006/relationships/image" Target="../media/image29.jpeg"/><Relationship Id="rId12" Type="http://schemas.microsoft.com/office/2007/relationships/hdphoto" Target="../media/hdphoto3.wdp"/><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openxmlformats.org/officeDocument/2006/relationships/image" Target="../media/image28.png"/><Relationship Id="rId5" Type="http://schemas.openxmlformats.org/officeDocument/2006/relationships/diagramColors" Target="../diagrams/colors4.xml"/><Relationship Id="rId10" Type="http://schemas.openxmlformats.org/officeDocument/2006/relationships/image" Target="../media/image20.png"/><Relationship Id="rId4" Type="http://schemas.openxmlformats.org/officeDocument/2006/relationships/diagramQuickStyle" Target="../diagrams/quickStyle4.xml"/><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148DD78-8DA2-49A0-98A9-59838E413338}"/>
              </a:ext>
            </a:extLst>
          </p:cNvPr>
          <p:cNvPicPr>
            <a:picLocks noChangeAspect="1"/>
          </p:cNvPicPr>
          <p:nvPr/>
        </p:nvPicPr>
        <p:blipFill>
          <a:blip r:embed="rId3">
            <a:clrChange>
              <a:clrFrom>
                <a:srgbClr val="000000">
                  <a:alpha val="0"/>
                </a:srgbClr>
              </a:clrFrom>
              <a:clrTo>
                <a:srgbClr val="000000">
                  <a:alpha val="0"/>
                </a:srgbClr>
              </a:clrTo>
            </a:clrChange>
          </a:blip>
          <a:stretch>
            <a:fillRect/>
          </a:stretch>
        </p:blipFill>
        <p:spPr>
          <a:xfrm>
            <a:off x="5523690" y="3734628"/>
            <a:ext cx="2013299" cy="1491114"/>
          </a:xfrm>
          <a:prstGeom prst="rect">
            <a:avLst/>
          </a:prstGeom>
        </p:spPr>
      </p:pic>
      <p:sp>
        <p:nvSpPr>
          <p:cNvPr id="13" name="正方形/長方形 12">
            <a:extLst>
              <a:ext uri="{FF2B5EF4-FFF2-40B4-BE49-F238E27FC236}">
                <a16:creationId xmlns:a16="http://schemas.microsoft.com/office/drawing/2014/main" id="{30F5BB32-A800-4B74-8B59-E82970382C84}"/>
              </a:ext>
            </a:extLst>
          </p:cNvPr>
          <p:cNvSpPr/>
          <p:nvPr/>
        </p:nvSpPr>
        <p:spPr>
          <a:xfrm>
            <a:off x="1814886" y="2097559"/>
            <a:ext cx="9430908" cy="1107996"/>
          </a:xfrm>
          <a:prstGeom prst="rect">
            <a:avLst/>
          </a:prstGeom>
          <a:noFill/>
          <a:ln>
            <a:noFill/>
          </a:ln>
        </p:spPr>
        <p:txBody>
          <a:bodyPr wrap="square" lIns="91440" tIns="45720" rIns="91440" bIns="45720">
            <a:spAutoFit/>
          </a:bodyPr>
          <a:lstStyle/>
          <a:p>
            <a:pPr algn="ctr"/>
            <a:r>
              <a:rPr lang="ja-JP" altLang="en-US" sz="6600" b="1" dirty="0">
                <a:ln w="9525">
                  <a:solidFill>
                    <a:schemeClr val="bg1"/>
                  </a:solidFill>
                  <a:prstDash val="solid"/>
                </a:ln>
                <a:solidFill>
                  <a:schemeClr val="accent1"/>
                </a:solidFill>
                <a:effectLst>
                  <a:outerShdw blurRad="38100" dist="22860" dir="5400000" algn="tl" rotWithShape="0">
                    <a:srgbClr val="000000">
                      <a:alpha val="30000"/>
                    </a:srgbClr>
                  </a:outerShdw>
                </a:effectLst>
                <a:latin typeface="メイリオ" panose="020B0604030504040204" pitchFamily="50" charset="-128"/>
                <a:ea typeface="メイリオ" panose="020B0604030504040204" pitchFamily="50" charset="-128"/>
              </a:rPr>
              <a:t>ＪＶビズリンク株式会社</a:t>
            </a:r>
          </a:p>
        </p:txBody>
      </p:sp>
      <p:sp>
        <p:nvSpPr>
          <p:cNvPr id="4" name="正方形/長方形 3">
            <a:extLst>
              <a:ext uri="{FF2B5EF4-FFF2-40B4-BE49-F238E27FC236}">
                <a16:creationId xmlns:a16="http://schemas.microsoft.com/office/drawing/2014/main" id="{E1E5BCC2-64A8-4CE0-9A01-2F06D867AA05}"/>
              </a:ext>
            </a:extLst>
          </p:cNvPr>
          <p:cNvSpPr/>
          <p:nvPr/>
        </p:nvSpPr>
        <p:spPr>
          <a:xfrm>
            <a:off x="4734566" y="6244869"/>
            <a:ext cx="3719489" cy="307777"/>
          </a:xfrm>
          <a:prstGeom prst="rect">
            <a:avLst/>
          </a:prstGeom>
          <a:noFill/>
          <a:ln>
            <a:noFill/>
          </a:ln>
        </p:spPr>
        <p:txBody>
          <a:bodyPr wrap="square" lIns="91440" tIns="45720" rIns="91440" bIns="45720">
            <a:spAutoFit/>
          </a:bodyPr>
          <a:lstStyle/>
          <a:p>
            <a:pPr algn="ctr"/>
            <a:r>
              <a:rPr lang="en-US" altLang="ja-JP" sz="1400">
                <a:ln w="0"/>
                <a:solidFill>
                  <a:schemeClr val="accent1"/>
                </a:solidFill>
                <a:effectLst>
                  <a:outerShdw blurRad="38100" dist="25400" dir="5400000" algn="ctr" rotWithShape="0">
                    <a:srgbClr val="6E747A">
                      <a:alpha val="43000"/>
                    </a:srgbClr>
                  </a:outerShdw>
                </a:effectLst>
                <a:latin typeface="メイリオ" panose="020B0604030504040204" pitchFamily="50" charset="-128"/>
                <a:ea typeface="メイリオ" panose="020B0604030504040204" pitchFamily="50" charset="-128"/>
              </a:rPr>
              <a:t>2019</a:t>
            </a:r>
            <a:r>
              <a:rPr lang="ja-JP" altLang="en-US" sz="1400">
                <a:ln w="0"/>
                <a:solidFill>
                  <a:schemeClr val="accent1"/>
                </a:solidFill>
                <a:effectLst>
                  <a:outerShdw blurRad="38100" dist="25400" dir="5400000" algn="ctr" rotWithShape="0">
                    <a:srgbClr val="6E747A">
                      <a:alpha val="43000"/>
                    </a:srgbClr>
                  </a:outerShdw>
                </a:effectLst>
                <a:latin typeface="メイリオ" panose="020B0604030504040204" pitchFamily="50" charset="-128"/>
                <a:ea typeface="メイリオ" panose="020B0604030504040204" pitchFamily="50" charset="-128"/>
              </a:rPr>
              <a:t>年</a:t>
            </a:r>
            <a:r>
              <a:rPr lang="en-US" altLang="ja-JP" sz="1400">
                <a:ln w="0"/>
                <a:solidFill>
                  <a:schemeClr val="accent1"/>
                </a:solidFill>
                <a:effectLst>
                  <a:outerShdw blurRad="38100" dist="25400" dir="5400000" algn="ctr" rotWithShape="0">
                    <a:srgbClr val="6E747A">
                      <a:alpha val="43000"/>
                    </a:srgbClr>
                  </a:outerShdw>
                </a:effectLst>
                <a:latin typeface="メイリオ" panose="020B0604030504040204" pitchFamily="50" charset="-128"/>
                <a:ea typeface="メイリオ" panose="020B0604030504040204" pitchFamily="50" charset="-128"/>
              </a:rPr>
              <a:t>12</a:t>
            </a:r>
            <a:r>
              <a:rPr lang="ja-JP" altLang="en-US" sz="1400">
                <a:ln w="0"/>
                <a:solidFill>
                  <a:schemeClr val="accent1"/>
                </a:solidFill>
                <a:effectLst>
                  <a:outerShdw blurRad="38100" dist="25400" dir="5400000" algn="ctr" rotWithShape="0">
                    <a:srgbClr val="6E747A">
                      <a:alpha val="43000"/>
                    </a:srgbClr>
                  </a:outerShdw>
                </a:effectLst>
                <a:latin typeface="メイリオ" panose="020B0604030504040204" pitchFamily="50" charset="-128"/>
                <a:ea typeface="メイリオ" panose="020B0604030504040204" pitchFamily="50" charset="-128"/>
              </a:rPr>
              <a:t>月</a:t>
            </a:r>
          </a:p>
        </p:txBody>
      </p:sp>
      <p:pic>
        <p:nvPicPr>
          <p:cNvPr id="3" name="図 2">
            <a:extLst>
              <a:ext uri="{FF2B5EF4-FFF2-40B4-BE49-F238E27FC236}">
                <a16:creationId xmlns:a16="http://schemas.microsoft.com/office/drawing/2014/main" id="{02C067B8-95C6-412E-A0B5-E8212787CEC4}"/>
              </a:ext>
            </a:extLst>
          </p:cNvPr>
          <p:cNvPicPr>
            <a:picLocks noChangeAspect="1"/>
          </p:cNvPicPr>
          <p:nvPr/>
        </p:nvPicPr>
        <p:blipFill>
          <a:blip r:embed="rId4">
            <a:grayscl/>
            <a:extLst>
              <a:ext uri="{BEBA8EAE-BF5A-486C-A8C5-ECC9F3942E4B}">
                <a14:imgProps xmlns:a14="http://schemas.microsoft.com/office/drawing/2010/main">
                  <a14:imgLayer r:embed="rId5">
                    <a14:imgEffect>
                      <a14:backgroundRemoval t="3916" b="100000" l="9915" r="89853">
                        <a14:foregroundMark x1="75678" y1="17096" x2="75678" y2="17096"/>
                        <a14:foregroundMark x1="67777" y1="17096" x2="67777" y2="17096"/>
                        <a14:foregroundMark x1="69791" y1="25501" x2="69791" y2="25501"/>
                        <a14:foregroundMark x1="17506" y1="86628" x2="17506" y2="86628"/>
                        <a14:foregroundMark x1="24400" y1="83668" x2="24400" y2="83668"/>
                        <a14:foregroundMark x1="35786" y1="92168" x2="35786" y2="92168"/>
                        <a14:foregroundMark x1="37800" y1="90831" x2="37800" y2="91691"/>
                        <a14:foregroundMark x1="62587" y1="3916" x2="62587" y2="3916"/>
                      </a14:backgroundRemoval>
                    </a14:imgEffect>
                    <a14:imgEffect>
                      <a14:saturation sat="0"/>
                    </a14:imgEffect>
                  </a14:imgLayer>
                </a14:imgProps>
              </a:ext>
            </a:extLst>
          </a:blip>
          <a:stretch>
            <a:fillRect/>
          </a:stretch>
        </p:blipFill>
        <p:spPr>
          <a:xfrm>
            <a:off x="4218284" y="3429000"/>
            <a:ext cx="2143476" cy="1738357"/>
          </a:xfrm>
          <a:prstGeom prst="rect">
            <a:avLst/>
          </a:prstGeom>
        </p:spPr>
      </p:pic>
      <p:pic>
        <p:nvPicPr>
          <p:cNvPr id="6" name="図 5">
            <a:extLst>
              <a:ext uri="{FF2B5EF4-FFF2-40B4-BE49-F238E27FC236}">
                <a16:creationId xmlns:a16="http://schemas.microsoft.com/office/drawing/2014/main" id="{3EB5E7C0-2DFA-4CEA-ACA7-08845B246D68}"/>
              </a:ext>
            </a:extLst>
          </p:cNvPr>
          <p:cNvPicPr>
            <a:picLocks noChangeAspect="1"/>
          </p:cNvPicPr>
          <p:nvPr/>
        </p:nvPicPr>
        <p:blipFill>
          <a:blip r:embed="rId6">
            <a:biLevel thresh="25000"/>
            <a:extLst>
              <a:ext uri="{BEBA8EAE-BF5A-486C-A8C5-ECC9F3942E4B}">
                <a14:imgProps xmlns:a14="http://schemas.microsoft.com/office/drawing/2010/main">
                  <a14:imgLayer r:embed="rId7">
                    <a14:imgEffect>
                      <a14:backgroundRemoval t="0" b="100000" l="2913" r="97087">
                        <a14:foregroundMark x1="11650" y1="12162" x2="11650" y2="12162"/>
                        <a14:foregroundMark x1="34951" y1="14414" x2="34951" y2="14414"/>
                        <a14:foregroundMark x1="31068" y1="7658" x2="31068" y2="7658"/>
                        <a14:foregroundMark x1="20388" y1="10360" x2="21359" y2="12162"/>
                        <a14:foregroundMark x1="24272" y1="17117" x2="24272" y2="17117"/>
                        <a14:foregroundMark x1="27184" y1="12162" x2="27184" y2="12162"/>
                        <a14:foregroundMark x1="35922" y1="12162" x2="35922" y2="12162"/>
                        <a14:foregroundMark x1="39806" y1="6306" x2="49515" y2="6757"/>
                        <a14:foregroundMark x1="40777" y1="12613" x2="40777" y2="12613"/>
                        <a14:foregroundMark x1="52427" y1="13964" x2="52427" y2="13964"/>
                        <a14:foregroundMark x1="55340" y1="8108" x2="62136" y2="11261"/>
                        <a14:foregroundMark x1="62136" y1="15766" x2="62136" y2="15766"/>
                        <a14:foregroundMark x1="67961" y1="15766" x2="67961" y2="15766"/>
                        <a14:foregroundMark x1="71845" y1="15766" x2="71845" y2="15766"/>
                        <a14:foregroundMark x1="73786" y1="15766" x2="73786" y2="15766"/>
                        <a14:foregroundMark x1="77670" y1="15766" x2="77670" y2="15766"/>
                        <a14:foregroundMark x1="48544" y1="4505" x2="48544" y2="4505"/>
                        <a14:foregroundMark x1="39806" y1="28378" x2="39806" y2="28378"/>
                        <a14:foregroundMark x1="44660" y1="21171" x2="44660" y2="21171"/>
                        <a14:foregroundMark x1="46602" y1="24775" x2="43689" y2="24775"/>
                        <a14:foregroundMark x1="43689" y1="27477" x2="42718" y2="27477"/>
                        <a14:foregroundMark x1="38835" y1="27477" x2="38835" y2="27477"/>
                        <a14:foregroundMark x1="43689" y1="33333" x2="51456" y2="26577"/>
                        <a14:foregroundMark x1="52427" y1="24775" x2="52427" y2="24775"/>
                        <a14:foregroundMark x1="58252" y1="22973" x2="58252" y2="22973"/>
                        <a14:foregroundMark x1="58252" y1="22523" x2="58252" y2="22523"/>
                        <a14:foregroundMark x1="19417" y1="14414" x2="19417" y2="14414"/>
                        <a14:foregroundMark x1="19417" y1="16216" x2="19417" y2="16216"/>
                        <a14:foregroundMark x1="19417" y1="17117" x2="23301" y2="17117"/>
                        <a14:foregroundMark x1="29126" y1="18018" x2="29126" y2="18018"/>
                        <a14:foregroundMark x1="31068" y1="18018" x2="35922" y2="19820"/>
                        <a14:foregroundMark x1="35922" y1="19820" x2="35922" y2="19820"/>
                        <a14:foregroundMark x1="36893" y1="20270" x2="41748" y2="24324"/>
                        <a14:foregroundMark x1="43689" y1="26126" x2="43689" y2="26126"/>
                        <a14:foregroundMark x1="15534" y1="9910" x2="15534" y2="9910"/>
                        <a14:foregroundMark x1="27184" y1="8108" x2="27184" y2="8108"/>
                        <a14:foregroundMark x1="30097" y1="7658" x2="30097" y2="7658"/>
                        <a14:foregroundMark x1="41748" y1="5405" x2="41748" y2="5405"/>
                        <a14:foregroundMark x1="41748" y1="5405" x2="41748" y2="5405"/>
                        <a14:foregroundMark x1="37864" y1="8108" x2="37864" y2="8108"/>
                        <a14:foregroundMark x1="37864" y1="8108" x2="34951" y2="8559"/>
                        <a14:foregroundMark x1="47573" y1="9459" x2="60194" y2="4955"/>
                        <a14:foregroundMark x1="60194" y1="4955" x2="60194" y2="4955"/>
                        <a14:foregroundMark x1="66990" y1="8559" x2="66990" y2="8559"/>
                        <a14:foregroundMark x1="66990" y1="13514" x2="68932" y2="17568"/>
                        <a14:foregroundMark x1="71845" y1="18468" x2="71845" y2="18468"/>
                        <a14:foregroundMark x1="31068" y1="27027" x2="31068" y2="27027"/>
                        <a14:foregroundMark x1="31068" y1="30631" x2="34951" y2="31532"/>
                        <a14:foregroundMark x1="38835" y1="33784" x2="38835" y2="33784"/>
                        <a14:foregroundMark x1="43689" y1="33333" x2="46602" y2="33784"/>
                        <a14:foregroundMark x1="48544" y1="34234" x2="51456" y2="36937"/>
                        <a14:foregroundMark x1="52427" y1="37387" x2="56311" y2="40090"/>
                        <a14:foregroundMark x1="57282" y1="40090" x2="64078" y2="42342"/>
                        <a14:foregroundMark x1="65049" y1="42793" x2="67961" y2="45495"/>
                        <a14:foregroundMark x1="67961" y1="45495" x2="69903" y2="48198"/>
                        <a14:foregroundMark x1="69903" y1="48198" x2="74757" y2="49099"/>
                        <a14:foregroundMark x1="74757" y1="49099" x2="80583" y2="54054"/>
                        <a14:foregroundMark x1="85437" y1="60360" x2="87379" y2="63514"/>
                        <a14:foregroundMark x1="81553" y1="53153" x2="84466" y2="69820"/>
                        <a14:foregroundMark x1="79612" y1="58108" x2="65049" y2="75676"/>
                        <a14:foregroundMark x1="83495" y1="51802" x2="95146" y2="77477"/>
                        <a14:foregroundMark x1="82524" y1="73874" x2="49515" y2="86937"/>
                        <a14:foregroundMark x1="72816" y1="77477" x2="72816" y2="77477"/>
                        <a14:foregroundMark x1="50485" y1="84685" x2="50485" y2="84685"/>
                        <a14:foregroundMark x1="50485" y1="83784" x2="50485" y2="83784"/>
                        <a14:foregroundMark x1="50485" y1="83784" x2="44660" y2="84234"/>
                        <a14:foregroundMark x1="39806" y1="84685" x2="39806" y2="84685"/>
                        <a14:foregroundMark x1="34951" y1="84234" x2="34951" y2="84234"/>
                        <a14:foregroundMark x1="27184" y1="84234" x2="27184" y2="84234"/>
                        <a14:foregroundMark x1="38835" y1="83333" x2="38835" y2="83333"/>
                        <a14:foregroundMark x1="44660" y1="81532" x2="51456" y2="80180"/>
                        <a14:foregroundMark x1="51456" y1="79730" x2="52427" y2="78378"/>
                        <a14:foregroundMark x1="53398" y1="78378" x2="53398" y2="78378"/>
                        <a14:foregroundMark x1="58252" y1="78378" x2="62136" y2="76577"/>
                        <a14:foregroundMark x1="62136" y1="74775" x2="62136" y2="74775"/>
                        <a14:foregroundMark x1="62136" y1="74775" x2="62136" y2="74775"/>
                        <a14:foregroundMark x1="68932" y1="71171" x2="68932" y2="71171"/>
                        <a14:foregroundMark x1="69903" y1="71171" x2="70874" y2="68468"/>
                        <a14:foregroundMark x1="70874" y1="67117" x2="70874" y2="67117"/>
                        <a14:foregroundMark x1="71845" y1="66216" x2="74757" y2="63063"/>
                        <a14:foregroundMark x1="74757" y1="61261" x2="74757" y2="61261"/>
                        <a14:foregroundMark x1="73786" y1="57658" x2="73786" y2="56757"/>
                        <a14:foregroundMark x1="73786" y1="56757" x2="73786" y2="56757"/>
                        <a14:foregroundMark x1="73786" y1="52703" x2="73786" y2="52703"/>
                        <a14:foregroundMark x1="77670" y1="59910" x2="77670" y2="59910"/>
                        <a14:foregroundMark x1="91262" y1="60360" x2="91262" y2="60360"/>
                        <a14:foregroundMark x1="89320" y1="57658" x2="89320" y2="57658"/>
                        <a14:foregroundMark x1="88350" y1="55856" x2="88350" y2="55856"/>
                        <a14:foregroundMark x1="86408" y1="54054" x2="86408" y2="54054"/>
                        <a14:foregroundMark x1="86408" y1="52703" x2="86408" y2="52703"/>
                        <a14:foregroundMark x1="83495" y1="51802" x2="82524" y2="49550"/>
                        <a14:foregroundMark x1="82524" y1="49099" x2="82524" y2="49099"/>
                        <a14:foregroundMark x1="81553" y1="47748" x2="81553" y2="47748"/>
                        <a14:foregroundMark x1="81553" y1="45946" x2="81553" y2="45946"/>
                        <a14:foregroundMark x1="75728" y1="44144" x2="75728" y2="44144"/>
                        <a14:foregroundMark x1="68932" y1="42793" x2="64078" y2="41441"/>
                        <a14:foregroundMark x1="61165" y1="40541" x2="61165" y2="40541"/>
                        <a14:foregroundMark x1="58252" y1="39189" x2="58252" y2="39189"/>
                        <a14:foregroundMark x1="90291" y1="76126" x2="90291" y2="76126"/>
                        <a14:foregroundMark x1="90291" y1="78378" x2="90291" y2="78378"/>
                        <a14:foregroundMark x1="88350" y1="78378" x2="88350" y2="78378"/>
                        <a14:foregroundMark x1="83495" y1="79279" x2="81553" y2="79279"/>
                        <a14:foregroundMark x1="81553" y1="79279" x2="72816" y2="81532"/>
                        <a14:foregroundMark x1="72816" y1="81532" x2="72816" y2="81532"/>
                        <a14:foregroundMark x1="63107" y1="84234" x2="57282" y2="86486"/>
                        <a14:foregroundMark x1="57282" y1="86486" x2="57282" y2="86486"/>
                        <a14:foregroundMark x1="57282" y1="86486" x2="57282" y2="86486"/>
                        <a14:foregroundMark x1="48544" y1="90541" x2="48544" y2="90541"/>
                        <a14:foregroundMark x1="47573" y1="90541" x2="47573" y2="90541"/>
                        <a14:foregroundMark x1="43689" y1="91892" x2="43689" y2="91892"/>
                        <a14:foregroundMark x1="42718" y1="94144" x2="42718" y2="94144"/>
                        <a14:foregroundMark x1="43689" y1="87387" x2="43689" y2="87387"/>
                        <a14:foregroundMark x1="45631" y1="86937" x2="50485" y2="86937"/>
                        <a14:foregroundMark x1="53398" y1="86036" x2="70874" y2="84234"/>
                        <a14:foregroundMark x1="75728" y1="83333" x2="79612" y2="81081"/>
                        <a14:foregroundMark x1="90291" y1="70270" x2="90291" y2="70270"/>
                        <a14:foregroundMark x1="84466" y1="77027" x2="84466" y2="77027"/>
                        <a14:foregroundMark x1="81553" y1="72072" x2="81553" y2="72072"/>
                        <a14:foregroundMark x1="81553" y1="71171" x2="78641" y2="68468"/>
                        <a14:foregroundMark x1="78641" y1="68468" x2="78641" y2="68468"/>
                        <a14:foregroundMark x1="81553" y1="70721" x2="81553" y2="73423"/>
                        <a14:foregroundMark x1="82524" y1="74775" x2="82524" y2="74775"/>
                        <a14:foregroundMark x1="83495" y1="75225" x2="83495" y2="75225"/>
                        <a14:foregroundMark x1="86408" y1="74775" x2="90291" y2="74324"/>
                        <a14:foregroundMark x1="90291" y1="74324" x2="90291" y2="74324"/>
                        <a14:foregroundMark x1="92233" y1="70721" x2="92233" y2="70721"/>
                        <a14:foregroundMark x1="92233" y1="70721" x2="92233" y2="70721"/>
                        <a14:foregroundMark x1="93204" y1="68468" x2="91262" y2="67117"/>
                        <a14:foregroundMark x1="90291" y1="64414" x2="90291" y2="64414"/>
                        <a14:foregroundMark x1="90291" y1="64414" x2="89320" y2="61712"/>
                        <a14:foregroundMark x1="88350" y1="59009" x2="88350" y2="59009"/>
                        <a14:foregroundMark x1="93204" y1="67117" x2="93204" y2="67117"/>
                        <a14:foregroundMark x1="92233" y1="63063" x2="92233" y2="63063"/>
                        <a14:foregroundMark x1="92233" y1="62613" x2="90291" y2="54054"/>
                        <a14:foregroundMark x1="90291" y1="54054" x2="90291" y2="56306"/>
                        <a14:foregroundMark x1="95146" y1="67117" x2="96117" y2="69369"/>
                        <a14:foregroundMark x1="96117" y1="71622" x2="95146" y2="76577"/>
                        <a14:foregroundMark x1="95146" y1="76577" x2="89320" y2="78378"/>
                        <a14:foregroundMark x1="67961" y1="79279" x2="43689" y2="81081"/>
                        <a14:foregroundMark x1="63107" y1="20270" x2="63107" y2="20270"/>
                        <a14:foregroundMark x1="62136" y1="19369" x2="62136" y2="19369"/>
                        <a14:foregroundMark x1="60194" y1="18919" x2="54369" y2="20721"/>
                        <a14:foregroundMark x1="52427" y1="20721" x2="52427" y2="20721"/>
                        <a14:foregroundMark x1="49515" y1="20721" x2="46602" y2="20270"/>
                        <a14:foregroundMark x1="45631" y1="19369" x2="45631" y2="19369"/>
                        <a14:foregroundMark x1="42718" y1="17568" x2="42718" y2="17568"/>
                        <a14:foregroundMark x1="54369" y1="18919" x2="58252" y2="18018"/>
                        <a14:foregroundMark x1="59223" y1="15766" x2="52427" y2="8559"/>
                        <a14:foregroundMark x1="41748" y1="15766" x2="41748" y2="15766"/>
                        <a14:foregroundMark x1="51456" y1="15315" x2="55340" y2="15766"/>
                        <a14:foregroundMark x1="62136" y1="15766" x2="66990" y2="16216"/>
                        <a14:foregroundMark x1="22330" y1="22072" x2="22330" y2="22072"/>
                        <a14:foregroundMark x1="18447" y1="21171" x2="15534" y2="20721"/>
                        <a14:foregroundMark x1="14563" y1="20270" x2="12621" y2="17568"/>
                        <a14:foregroundMark x1="12621" y1="17117" x2="12621" y2="17117"/>
                        <a14:foregroundMark x1="12621" y1="13063" x2="12621" y2="13063"/>
                        <a14:foregroundMark x1="11650" y1="12162" x2="11650" y2="12162"/>
                        <a14:foregroundMark x1="11650" y1="12162" x2="9709" y2="12162"/>
                        <a14:foregroundMark x1="7767" y1="12162" x2="7767" y2="12162"/>
                        <a14:foregroundMark x1="5825" y1="14865" x2="2913" y2="14865"/>
                      </a14:backgroundRemoval>
                    </a14:imgEffect>
                    <a14:imgEffect>
                      <a14:saturation sat="66000"/>
                    </a14:imgEffect>
                  </a14:imgLayer>
                </a14:imgProps>
              </a:ext>
            </a:extLst>
          </a:blip>
          <a:stretch>
            <a:fillRect/>
          </a:stretch>
        </p:blipFill>
        <p:spPr>
          <a:xfrm>
            <a:off x="7138476" y="3449497"/>
            <a:ext cx="797025" cy="1717860"/>
          </a:xfrm>
          <a:prstGeom prst="rect">
            <a:avLst/>
          </a:prstGeom>
        </p:spPr>
      </p:pic>
    </p:spTree>
    <p:extLst>
      <p:ext uri="{BB962C8B-B14F-4D97-AF65-F5344CB8AC3E}">
        <p14:creationId xmlns:p14="http://schemas.microsoft.com/office/powerpoint/2010/main" val="27677241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スライド番号プレースホルダー 16">
            <a:extLst>
              <a:ext uri="{FF2B5EF4-FFF2-40B4-BE49-F238E27FC236}">
                <a16:creationId xmlns:a16="http://schemas.microsoft.com/office/drawing/2014/main" id="{1CEB6ED0-5730-40C9-9885-CEF0C3EBBB98}"/>
              </a:ext>
            </a:extLst>
          </p:cNvPr>
          <p:cNvSpPr>
            <a:spLocks noGrp="1"/>
          </p:cNvSpPr>
          <p:nvPr>
            <p:ph type="sldNum" sz="quarter" idx="12"/>
          </p:nvPr>
        </p:nvSpPr>
        <p:spPr/>
        <p:txBody>
          <a:bodyPr/>
          <a:lstStyle/>
          <a:p>
            <a:fld id="{6D22F896-40B5-4ADD-8801-0D06FADFA095}" type="slidenum">
              <a:rPr lang="en-US" smtClean="0"/>
              <a:t>10</a:t>
            </a:fld>
            <a:endParaRPr lang="en-US" dirty="0"/>
          </a:p>
        </p:txBody>
      </p:sp>
      <p:sp>
        <p:nvSpPr>
          <p:cNvPr id="6" name="タイトル 1">
            <a:extLst>
              <a:ext uri="{FF2B5EF4-FFF2-40B4-BE49-F238E27FC236}">
                <a16:creationId xmlns:a16="http://schemas.microsoft.com/office/drawing/2014/main" id="{4C3417A4-C923-407E-AAE6-71D1FC185BAC}"/>
              </a:ext>
            </a:extLst>
          </p:cNvPr>
          <p:cNvSpPr txBox="1">
            <a:spLocks/>
          </p:cNvSpPr>
          <p:nvPr/>
        </p:nvSpPr>
        <p:spPr>
          <a:xfrm>
            <a:off x="838200" y="304953"/>
            <a:ext cx="10515600" cy="752168"/>
          </a:xfrm>
          <a:prstGeom prst="rect">
            <a:avLst/>
          </a:prstGeom>
          <a:gradFill flip="none" rotWithShape="1">
            <a:gsLst>
              <a:gs pos="0">
                <a:schemeClr val="accent1">
                  <a:lumMod val="5000"/>
                  <a:lumOff val="95000"/>
                </a:schemeClr>
              </a:gs>
              <a:gs pos="92000">
                <a:schemeClr val="accent2"/>
              </a:gs>
              <a:gs pos="13000">
                <a:schemeClr val="bg1"/>
              </a:gs>
            </a:gsLst>
            <a:lin ang="10800000" scaled="1"/>
            <a:tileRect/>
          </a:gradFill>
        </p:spPr>
        <p:txBody>
          <a:bodyPr vert="horz" lIns="91440" tIns="72000" rIns="91440" bIns="252000" rtlCol="0" anchor="ctr" anchorCtr="0">
            <a:noAutofit/>
          </a:bodyPr>
          <a:lstStyle>
            <a:lvl1pPr defTabSz="914400">
              <a:lnSpc>
                <a:spcPct val="160000"/>
              </a:lnSpc>
              <a:spcBef>
                <a:spcPct val="0"/>
              </a:spcBef>
              <a:buNone/>
              <a:defRPr kumimoji="1" sz="3600" b="1">
                <a:latin typeface="Meiryo UI" panose="020B0604030504040204" pitchFamily="50" charset="-128"/>
                <a:ea typeface="Meiryo UI" panose="020B0604030504040204" pitchFamily="50" charset="-128"/>
                <a:cs typeface="+mj-cs"/>
              </a:defRPr>
            </a:lvl1pPr>
          </a:lstStyle>
          <a:p>
            <a:r>
              <a:rPr lang="ja-JP" altLang="en-US" dirty="0"/>
              <a:t>ご紹介フローチャート</a:t>
            </a:r>
          </a:p>
        </p:txBody>
      </p:sp>
      <p:graphicFrame>
        <p:nvGraphicFramePr>
          <p:cNvPr id="4" name="コンテンツ プレースホルダー 3">
            <a:extLst>
              <a:ext uri="{FF2B5EF4-FFF2-40B4-BE49-F238E27FC236}">
                <a16:creationId xmlns:a16="http://schemas.microsoft.com/office/drawing/2014/main" id="{C8D8AF19-0CAF-4E42-8B25-92AEB2B6B660}"/>
              </a:ext>
            </a:extLst>
          </p:cNvPr>
          <p:cNvGraphicFramePr>
            <a:graphicFrameLocks noGrp="1"/>
          </p:cNvGraphicFramePr>
          <p:nvPr>
            <p:ph idx="1"/>
            <p:extLst>
              <p:ext uri="{D42A27DB-BD31-4B8C-83A1-F6EECF244321}">
                <p14:modId xmlns:p14="http://schemas.microsoft.com/office/powerpoint/2010/main" val="3785742449"/>
              </p:ext>
            </p:extLst>
          </p:nvPr>
        </p:nvGraphicFramePr>
        <p:xfrm>
          <a:off x="838199" y="1276709"/>
          <a:ext cx="7983614" cy="4900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矢印: ストライプ 1">
            <a:extLst>
              <a:ext uri="{FF2B5EF4-FFF2-40B4-BE49-F238E27FC236}">
                <a16:creationId xmlns:a16="http://schemas.microsoft.com/office/drawing/2014/main" id="{5736971D-3C18-45DB-922F-285800C60100}"/>
              </a:ext>
            </a:extLst>
          </p:cNvPr>
          <p:cNvSpPr/>
          <p:nvPr/>
        </p:nvSpPr>
        <p:spPr>
          <a:xfrm rot="5400000">
            <a:off x="8516150" y="1620769"/>
            <a:ext cx="1178943" cy="490824"/>
          </a:xfrm>
          <a:prstGeom prst="stripedRightArrow">
            <a:avLst>
              <a:gd name="adj1" fmla="val 100000"/>
              <a:gd name="adj2" fmla="val 50000"/>
            </a:avLst>
          </a:prstGeom>
          <a:gradFill flip="none" rotWithShape="1">
            <a:gsLst>
              <a:gs pos="0">
                <a:schemeClr val="accent5">
                  <a:lumMod val="60000"/>
                  <a:lumOff val="40000"/>
                </a:schemeClr>
              </a:gs>
              <a:gs pos="50000">
                <a:schemeClr val="accent5">
                  <a:lumMod val="60000"/>
                  <a:lumOff val="40000"/>
                </a:schemeClr>
              </a:gs>
              <a:gs pos="100000">
                <a:schemeClr val="accent5">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700" b="1">
                <a:solidFill>
                  <a:schemeClr val="tx1"/>
                </a:solidFill>
              </a:rPr>
              <a:t>3</a:t>
            </a:r>
            <a:r>
              <a:rPr kumimoji="1" lang="ja-JP" altLang="en-US" sz="1700" b="1">
                <a:solidFill>
                  <a:schemeClr val="tx1"/>
                </a:solidFill>
              </a:rPr>
              <a:t>日</a:t>
            </a:r>
            <a:br>
              <a:rPr kumimoji="1" lang="en-US" altLang="ja-JP" sz="1700" b="1">
                <a:solidFill>
                  <a:schemeClr val="tx1"/>
                </a:solidFill>
              </a:rPr>
            </a:br>
            <a:r>
              <a:rPr kumimoji="1" lang="ja-JP" altLang="en-US" sz="1700" b="1">
                <a:solidFill>
                  <a:schemeClr val="tx1"/>
                </a:solidFill>
              </a:rPr>
              <a:t>以内</a:t>
            </a:r>
          </a:p>
        </p:txBody>
      </p:sp>
      <p:sp>
        <p:nvSpPr>
          <p:cNvPr id="8" name="矢印: ストライプ 7">
            <a:extLst>
              <a:ext uri="{FF2B5EF4-FFF2-40B4-BE49-F238E27FC236}">
                <a16:creationId xmlns:a16="http://schemas.microsoft.com/office/drawing/2014/main" id="{4C4881CE-F0B3-4E59-B686-DA228AFD6FCD}"/>
              </a:ext>
            </a:extLst>
          </p:cNvPr>
          <p:cNvSpPr/>
          <p:nvPr/>
        </p:nvSpPr>
        <p:spPr>
          <a:xfrm rot="5400000">
            <a:off x="8516149" y="2799713"/>
            <a:ext cx="1178943" cy="490824"/>
          </a:xfrm>
          <a:prstGeom prst="stripedRightArrow">
            <a:avLst>
              <a:gd name="adj1" fmla="val 100000"/>
              <a:gd name="adj2" fmla="val 50000"/>
            </a:avLst>
          </a:prstGeom>
          <a:gradFill flip="none" rotWithShape="1">
            <a:gsLst>
              <a:gs pos="0">
                <a:schemeClr val="accent5">
                  <a:lumMod val="60000"/>
                  <a:lumOff val="40000"/>
                </a:schemeClr>
              </a:gs>
              <a:gs pos="50000">
                <a:schemeClr val="accent5">
                  <a:lumMod val="60000"/>
                  <a:lumOff val="40000"/>
                </a:schemeClr>
              </a:gs>
              <a:gs pos="100000">
                <a:schemeClr val="accent5">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700" b="1">
                <a:solidFill>
                  <a:schemeClr val="tx1"/>
                </a:solidFill>
              </a:rPr>
              <a:t>3</a:t>
            </a:r>
            <a:r>
              <a:rPr kumimoji="1" lang="ja-JP" altLang="en-US" sz="1700" b="1">
                <a:solidFill>
                  <a:schemeClr val="tx1"/>
                </a:solidFill>
              </a:rPr>
              <a:t>日～１か月</a:t>
            </a:r>
          </a:p>
        </p:txBody>
      </p:sp>
      <p:sp>
        <p:nvSpPr>
          <p:cNvPr id="9" name="矢印: ストライプ 8">
            <a:extLst>
              <a:ext uri="{FF2B5EF4-FFF2-40B4-BE49-F238E27FC236}">
                <a16:creationId xmlns:a16="http://schemas.microsoft.com/office/drawing/2014/main" id="{19BE3B47-2161-47F3-B71D-13C1B29A77BF}"/>
              </a:ext>
            </a:extLst>
          </p:cNvPr>
          <p:cNvSpPr/>
          <p:nvPr/>
        </p:nvSpPr>
        <p:spPr>
          <a:xfrm rot="5400000">
            <a:off x="8556406" y="3938403"/>
            <a:ext cx="1098430" cy="490824"/>
          </a:xfrm>
          <a:prstGeom prst="stripedRightArrow">
            <a:avLst>
              <a:gd name="adj1" fmla="val 100000"/>
              <a:gd name="adj2" fmla="val 50000"/>
            </a:avLst>
          </a:prstGeom>
          <a:gradFill flip="none" rotWithShape="1">
            <a:gsLst>
              <a:gs pos="0">
                <a:schemeClr val="accent5">
                  <a:lumMod val="60000"/>
                  <a:lumOff val="40000"/>
                </a:schemeClr>
              </a:gs>
              <a:gs pos="50000">
                <a:schemeClr val="accent5">
                  <a:lumMod val="60000"/>
                  <a:lumOff val="40000"/>
                </a:schemeClr>
              </a:gs>
              <a:gs pos="100000">
                <a:schemeClr val="accent5">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700" b="1">
                <a:solidFill>
                  <a:schemeClr val="tx1"/>
                </a:solidFill>
              </a:rPr>
              <a:t>3</a:t>
            </a:r>
            <a:r>
              <a:rPr kumimoji="1" lang="ja-JP" altLang="en-US" sz="1700" b="1">
                <a:solidFill>
                  <a:schemeClr val="tx1"/>
                </a:solidFill>
              </a:rPr>
              <a:t>日～</a:t>
            </a:r>
            <a:r>
              <a:rPr kumimoji="1" lang="en-US" altLang="ja-JP" sz="1700" b="1">
                <a:solidFill>
                  <a:schemeClr val="tx1"/>
                </a:solidFill>
              </a:rPr>
              <a:t>3</a:t>
            </a:r>
            <a:r>
              <a:rPr kumimoji="1" lang="ja-JP" altLang="en-US" sz="1700" b="1">
                <a:solidFill>
                  <a:schemeClr val="tx1"/>
                </a:solidFill>
              </a:rPr>
              <a:t>か月</a:t>
            </a:r>
          </a:p>
        </p:txBody>
      </p:sp>
      <p:sp>
        <p:nvSpPr>
          <p:cNvPr id="10" name="矢印: ストライプ 9">
            <a:extLst>
              <a:ext uri="{FF2B5EF4-FFF2-40B4-BE49-F238E27FC236}">
                <a16:creationId xmlns:a16="http://schemas.microsoft.com/office/drawing/2014/main" id="{7152E418-BB2E-4D5D-ADEF-511F0DA508A4}"/>
              </a:ext>
            </a:extLst>
          </p:cNvPr>
          <p:cNvSpPr/>
          <p:nvPr/>
        </p:nvSpPr>
        <p:spPr>
          <a:xfrm rot="5400000">
            <a:off x="7394713" y="3282793"/>
            <a:ext cx="4502991" cy="490824"/>
          </a:xfrm>
          <a:prstGeom prst="stripedRightArrow">
            <a:avLst>
              <a:gd name="adj1" fmla="val 100000"/>
              <a:gd name="adj2" fmla="val 50000"/>
            </a:avLst>
          </a:prstGeom>
          <a:gradFill flip="none" rotWithShape="1">
            <a:gsLst>
              <a:gs pos="0">
                <a:schemeClr val="accent5">
                  <a:lumMod val="75000"/>
                </a:schemeClr>
              </a:gs>
              <a:gs pos="50000">
                <a:schemeClr val="accent5">
                  <a:lumMod val="60000"/>
                  <a:lumOff val="40000"/>
                </a:schemeClr>
              </a:gs>
              <a:gs pos="100000">
                <a:schemeClr val="accent5">
                  <a:lumMod val="20000"/>
                  <a:lumOff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700" b="1">
                <a:solidFill>
                  <a:schemeClr val="tx1"/>
                </a:solidFill>
              </a:rPr>
              <a:t>最短２週間～最長</a:t>
            </a:r>
            <a:r>
              <a:rPr kumimoji="1" lang="en-US" altLang="ja-JP" sz="1700" b="1">
                <a:solidFill>
                  <a:schemeClr val="tx1"/>
                </a:solidFill>
              </a:rPr>
              <a:t>4</a:t>
            </a:r>
            <a:r>
              <a:rPr kumimoji="1" lang="ja-JP" altLang="en-US" sz="1700" b="1">
                <a:solidFill>
                  <a:schemeClr val="tx1"/>
                </a:solidFill>
              </a:rPr>
              <a:t>か月</a:t>
            </a:r>
          </a:p>
        </p:txBody>
      </p:sp>
      <p:sp>
        <p:nvSpPr>
          <p:cNvPr id="11" name="矢印: ストライプ 10">
            <a:extLst>
              <a:ext uri="{FF2B5EF4-FFF2-40B4-BE49-F238E27FC236}">
                <a16:creationId xmlns:a16="http://schemas.microsoft.com/office/drawing/2014/main" id="{389EC3D6-A0CF-4781-93DB-C28E6C180F1A}"/>
              </a:ext>
            </a:extLst>
          </p:cNvPr>
          <p:cNvSpPr/>
          <p:nvPr/>
        </p:nvSpPr>
        <p:spPr>
          <a:xfrm rot="5400000">
            <a:off x="8095655" y="2973049"/>
            <a:ext cx="5092505" cy="1423784"/>
          </a:xfrm>
          <a:prstGeom prst="stripedRightArrow">
            <a:avLst>
              <a:gd name="adj1" fmla="val 100000"/>
              <a:gd name="adj2" fmla="val 50000"/>
            </a:avLst>
          </a:prstGeom>
          <a:gradFill flip="none" rotWithShape="1">
            <a:gsLst>
              <a:gs pos="0">
                <a:schemeClr val="accent5">
                  <a:lumMod val="40000"/>
                  <a:lumOff val="60000"/>
                </a:schemeClr>
              </a:gs>
              <a:gs pos="49000">
                <a:schemeClr val="accent5">
                  <a:lumMod val="75000"/>
                </a:schemeClr>
              </a:gs>
              <a:gs pos="83000">
                <a:schemeClr val="accent5">
                  <a:lumMod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b="1" dirty="0">
                <a:solidFill>
                  <a:srgbClr val="FFFF00"/>
                </a:solidFill>
              </a:rPr>
              <a:t>弊社は全工程をサポート。</a:t>
            </a:r>
            <a:endParaRPr kumimoji="1" lang="en-US" altLang="ja-JP" b="1" dirty="0">
              <a:solidFill>
                <a:srgbClr val="FFFF00"/>
              </a:solidFill>
            </a:endParaRPr>
          </a:p>
          <a:p>
            <a:pPr>
              <a:lnSpc>
                <a:spcPct val="150000"/>
              </a:lnSpc>
            </a:pPr>
            <a:r>
              <a:rPr kumimoji="1" lang="ja-JP" altLang="en-US" b="1" dirty="0">
                <a:solidFill>
                  <a:srgbClr val="FFFF00"/>
                </a:solidFill>
              </a:rPr>
              <a:t>労働者入社後も企業と労働者の</a:t>
            </a:r>
            <a:br>
              <a:rPr kumimoji="1" lang="en-US" altLang="ja-JP" b="1" dirty="0">
                <a:solidFill>
                  <a:srgbClr val="FFFF00"/>
                </a:solidFill>
              </a:rPr>
            </a:br>
            <a:r>
              <a:rPr kumimoji="1" lang="ja-JP" altLang="en-US" b="1" dirty="0">
                <a:solidFill>
                  <a:srgbClr val="FFFF00"/>
                </a:solidFill>
              </a:rPr>
              <a:t>コミュニケーションをサポートします。</a:t>
            </a:r>
          </a:p>
        </p:txBody>
      </p:sp>
    </p:spTree>
    <p:extLst>
      <p:ext uri="{BB962C8B-B14F-4D97-AF65-F5344CB8AC3E}">
        <p14:creationId xmlns:p14="http://schemas.microsoft.com/office/powerpoint/2010/main" val="2444001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8A7595-37C5-487C-A3AF-D3AF833CF32E}"/>
              </a:ext>
            </a:extLst>
          </p:cNvPr>
          <p:cNvSpPr>
            <a:spLocks noGrp="1"/>
          </p:cNvSpPr>
          <p:nvPr>
            <p:ph type="title"/>
          </p:nvPr>
        </p:nvSpPr>
        <p:spPr>
          <a:xfrm>
            <a:off x="1022549" y="355663"/>
            <a:ext cx="10422199" cy="790814"/>
          </a:xfrm>
          <a:gradFill flip="none" rotWithShape="1">
            <a:gsLst>
              <a:gs pos="0">
                <a:schemeClr val="accent1">
                  <a:lumMod val="5000"/>
                  <a:lumOff val="95000"/>
                </a:schemeClr>
              </a:gs>
              <a:gs pos="92000">
                <a:srgbClr val="FFC000"/>
              </a:gs>
              <a:gs pos="13000">
                <a:schemeClr val="bg1"/>
              </a:gs>
            </a:gsLst>
            <a:lin ang="10800000" scaled="1"/>
            <a:tileRect/>
          </a:gradFill>
        </p:spPr>
        <p:txBody>
          <a:bodyPr vert="horz" lIns="91440" tIns="72000" rIns="91440" bIns="252000" rtlCol="0" anchor="ctr" anchorCtr="0">
            <a:noAutofit/>
          </a:bodyPr>
          <a:lstStyle/>
          <a:p>
            <a:pPr>
              <a:lnSpc>
                <a:spcPct val="160000"/>
              </a:lnSpc>
            </a:pPr>
            <a:r>
              <a:rPr lang="en-US" altLang="ja-JP" sz="3600" b="1">
                <a:latin typeface="Meiryo UI" panose="020B0604030504040204" pitchFamily="50" charset="-128"/>
                <a:ea typeface="Meiryo UI" panose="020B0604030504040204" pitchFamily="50" charset="-128"/>
              </a:rPr>
              <a:t>2.</a:t>
            </a:r>
            <a:r>
              <a:rPr lang="ja-JP" altLang="en-US" sz="3600" b="1">
                <a:latin typeface="Meiryo UI" panose="020B0604030504040204" pitchFamily="50" charset="-128"/>
                <a:ea typeface="Meiryo UI" panose="020B0604030504040204" pitchFamily="50" charset="-128"/>
              </a:rPr>
              <a:t> 企業コンサルティング</a:t>
            </a:r>
            <a:endParaRPr lang="en-US" altLang="ja-JP" sz="3600" b="1">
              <a:latin typeface="Meiryo UI" panose="020B0604030504040204" pitchFamily="50" charset="-128"/>
              <a:ea typeface="Meiryo UI" panose="020B0604030504040204" pitchFamily="50" charset="-128"/>
            </a:endParaRPr>
          </a:p>
        </p:txBody>
      </p:sp>
      <p:sp>
        <p:nvSpPr>
          <p:cNvPr id="16" name="コンテンツ プレースホルダー 15">
            <a:extLst>
              <a:ext uri="{FF2B5EF4-FFF2-40B4-BE49-F238E27FC236}">
                <a16:creationId xmlns:a16="http://schemas.microsoft.com/office/drawing/2014/main" id="{E7D51582-FF3C-4344-8F02-22914DD326A1}"/>
              </a:ext>
            </a:extLst>
          </p:cNvPr>
          <p:cNvSpPr>
            <a:spLocks noGrp="1"/>
          </p:cNvSpPr>
          <p:nvPr>
            <p:ph idx="1"/>
          </p:nvPr>
        </p:nvSpPr>
        <p:spPr>
          <a:xfrm>
            <a:off x="1022550" y="1146477"/>
            <a:ext cx="10606553" cy="1244991"/>
          </a:xfrm>
        </p:spPr>
        <p:txBody>
          <a:bodyPr>
            <a:noAutofit/>
          </a:bodyPr>
          <a:lstStyle/>
          <a:p>
            <a:pPr marL="0" indent="0">
              <a:lnSpc>
                <a:spcPct val="160000"/>
              </a:lnSpc>
              <a:buNone/>
            </a:pPr>
            <a:r>
              <a:rPr lang="ja-JP" altLang="en-US" sz="2400">
                <a:latin typeface="Meiryo UI" panose="020B0604030504040204" pitchFamily="50" charset="-128"/>
                <a:ea typeface="Meiryo UI" panose="020B0604030504040204" pitchFamily="50" charset="-128"/>
              </a:rPr>
              <a:t>現地法人を設立する予定のベトナム企業や日本企業に各種コンサルティングを行います</a:t>
            </a:r>
            <a:endParaRPr lang="en-US" altLang="ja-JP" sz="2400">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1CEB6ED0-5730-40C9-9885-CEF0C3EBBB98}"/>
              </a:ext>
            </a:extLst>
          </p:cNvPr>
          <p:cNvSpPr>
            <a:spLocks noGrp="1"/>
          </p:cNvSpPr>
          <p:nvPr>
            <p:ph type="sldNum" sz="quarter" idx="12"/>
          </p:nvPr>
        </p:nvSpPr>
        <p:spPr/>
        <p:txBody>
          <a:bodyPr/>
          <a:lstStyle/>
          <a:p>
            <a:fld id="{6D22F896-40B5-4ADD-8801-0D06FADFA095}" type="slidenum">
              <a:rPr lang="en-US" smtClean="0"/>
              <a:t>11</a:t>
            </a:fld>
            <a:endParaRPr lang="en-US" dirty="0"/>
          </a:p>
        </p:txBody>
      </p:sp>
      <p:graphicFrame>
        <p:nvGraphicFramePr>
          <p:cNvPr id="3" name="表 3">
            <a:extLst>
              <a:ext uri="{FF2B5EF4-FFF2-40B4-BE49-F238E27FC236}">
                <a16:creationId xmlns:a16="http://schemas.microsoft.com/office/drawing/2014/main" id="{3EA9C6BE-B876-45BF-B156-077669BF34D8}"/>
              </a:ext>
            </a:extLst>
          </p:cNvPr>
          <p:cNvGraphicFramePr>
            <a:graphicFrameLocks noGrp="1"/>
          </p:cNvGraphicFramePr>
          <p:nvPr>
            <p:extLst>
              <p:ext uri="{D42A27DB-BD31-4B8C-83A1-F6EECF244321}">
                <p14:modId xmlns:p14="http://schemas.microsoft.com/office/powerpoint/2010/main" val="2825084816"/>
              </p:ext>
            </p:extLst>
          </p:nvPr>
        </p:nvGraphicFramePr>
        <p:xfrm>
          <a:off x="1022549" y="1937292"/>
          <a:ext cx="10515600" cy="4180496"/>
        </p:xfrm>
        <a:graphic>
          <a:graphicData uri="http://schemas.openxmlformats.org/drawingml/2006/table">
            <a:tbl>
              <a:tblPr firstRow="1" bandRow="1">
                <a:tableStyleId>{00A15C55-8517-42AA-B614-E9B94910E393}</a:tableStyleId>
              </a:tblPr>
              <a:tblGrid>
                <a:gridCol w="5257800">
                  <a:extLst>
                    <a:ext uri="{9D8B030D-6E8A-4147-A177-3AD203B41FA5}">
                      <a16:colId xmlns:a16="http://schemas.microsoft.com/office/drawing/2014/main" val="1324236902"/>
                    </a:ext>
                  </a:extLst>
                </a:gridCol>
                <a:gridCol w="5257800">
                  <a:extLst>
                    <a:ext uri="{9D8B030D-6E8A-4147-A177-3AD203B41FA5}">
                      <a16:colId xmlns:a16="http://schemas.microsoft.com/office/drawing/2014/main" val="701631324"/>
                    </a:ext>
                  </a:extLst>
                </a:gridCol>
              </a:tblGrid>
              <a:tr h="559101">
                <a:tc>
                  <a:txBody>
                    <a:bodyPr/>
                    <a:lstStyle/>
                    <a:p>
                      <a:pPr algn="ctr"/>
                      <a:r>
                        <a:rPr kumimoji="1" lang="ja-JP" altLang="en-US" sz="2000" b="1">
                          <a:latin typeface="Meiryo UI" panose="020B0604030504040204" pitchFamily="50" charset="-128"/>
                          <a:ea typeface="Meiryo UI" panose="020B0604030504040204" pitchFamily="50" charset="-128"/>
                        </a:rPr>
                        <a:t>日本企業向けのコンサルティング内容</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a:latin typeface="Meiryo UI" panose="020B0604030504040204" pitchFamily="50" charset="-128"/>
                          <a:ea typeface="Meiryo UI" panose="020B0604030504040204" pitchFamily="50" charset="-128"/>
                        </a:rPr>
                        <a:t>ベトナム企業向けのコンサルティング内容</a:t>
                      </a:r>
                    </a:p>
                  </a:txBody>
                  <a:tcPr/>
                </a:tc>
                <a:extLst>
                  <a:ext uri="{0D108BD9-81ED-4DB2-BD59-A6C34878D82A}">
                    <a16:rowId xmlns:a16="http://schemas.microsoft.com/office/drawing/2014/main" val="3517018842"/>
                  </a:ext>
                </a:extLst>
              </a:tr>
              <a:tr h="3621395">
                <a:tc>
                  <a:txBody>
                    <a:bodyPr/>
                    <a:lstStyle/>
                    <a:p>
                      <a:pPr marL="342900" indent="-342900">
                        <a:lnSpc>
                          <a:spcPct val="150000"/>
                        </a:lnSpc>
                        <a:buFont typeface="Wingdings" panose="05000000000000000000" pitchFamily="2" charset="2"/>
                        <a:buChar char="n"/>
                      </a:pPr>
                      <a:r>
                        <a:rPr kumimoji="1" lang="ja-JP" altLang="en-US" sz="2000" b="1" dirty="0">
                          <a:latin typeface="Meiryo UI" panose="020B0604030504040204" pitchFamily="50" charset="-128"/>
                          <a:ea typeface="Meiryo UI" panose="020B0604030504040204" pitchFamily="50" charset="-128"/>
                        </a:rPr>
                        <a:t>ベトナム法人の設立手続き</a:t>
                      </a:r>
                      <a:endParaRPr kumimoji="1" lang="en-US" altLang="ja-JP" sz="2000" b="1"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dirty="0">
                          <a:latin typeface="Meiryo UI" panose="020B0604030504040204" pitchFamily="50" charset="-128"/>
                          <a:ea typeface="Meiryo UI" panose="020B0604030504040204" pitchFamily="50" charset="-128"/>
                        </a:rPr>
                        <a:t>市場調査のサポート</a:t>
                      </a:r>
                      <a:endParaRPr kumimoji="1" lang="en-US" altLang="ja-JP" sz="2000" b="1"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dirty="0">
                          <a:latin typeface="Meiryo UI" panose="020B0604030504040204" pitchFamily="50" charset="-128"/>
                          <a:ea typeface="Meiryo UI" panose="020B0604030504040204" pitchFamily="50" charset="-128"/>
                        </a:rPr>
                        <a:t>ビジネスパートナーになれるベトナム</a:t>
                      </a:r>
                      <a:br>
                        <a:rPr kumimoji="1" lang="en-US" altLang="ja-JP" sz="2000" b="1" dirty="0">
                          <a:latin typeface="Meiryo UI" panose="020B0604030504040204" pitchFamily="50" charset="-128"/>
                          <a:ea typeface="Meiryo UI" panose="020B0604030504040204" pitchFamily="50" charset="-128"/>
                        </a:rPr>
                      </a:br>
                      <a:r>
                        <a:rPr kumimoji="1" lang="ja-JP" altLang="en-US" sz="2000" b="1" dirty="0">
                          <a:latin typeface="Meiryo UI" panose="020B0604030504040204" pitchFamily="50" charset="-128"/>
                          <a:ea typeface="Meiryo UI" panose="020B0604030504040204" pitchFamily="50" charset="-128"/>
                        </a:rPr>
                        <a:t>企業との橋渡し</a:t>
                      </a:r>
                      <a:endParaRPr kumimoji="1" lang="en-US" altLang="ja-JP" sz="2000" b="1"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dirty="0">
                          <a:latin typeface="Meiryo UI" panose="020B0604030504040204" pitchFamily="50" charset="-128"/>
                          <a:ea typeface="Meiryo UI" panose="020B0604030504040204" pitchFamily="50" charset="-128"/>
                        </a:rPr>
                        <a:t>現地での企業セミナー等を手配</a:t>
                      </a:r>
                      <a:endParaRPr kumimoji="1" lang="en-US" altLang="ja-JP" sz="2000" b="1"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dirty="0">
                          <a:latin typeface="Meiryo UI" panose="020B0604030504040204" pitchFamily="50" charset="-128"/>
                          <a:ea typeface="Meiryo UI" panose="020B0604030504040204" pitchFamily="50" charset="-128"/>
                        </a:rPr>
                        <a:t>有能な人材を紹介</a:t>
                      </a:r>
                      <a:endParaRPr kumimoji="1" lang="en-US" altLang="ja-JP" sz="2000" b="1"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a:latin typeface="Meiryo UI" panose="020B0604030504040204" pitchFamily="50" charset="-128"/>
                          <a:ea typeface="Meiryo UI" panose="020B0604030504040204" pitchFamily="50" charset="-128"/>
                        </a:rPr>
                        <a:t>宿泊施設の提案　等</a:t>
                      </a:r>
                      <a:endParaRPr kumimoji="1" lang="ja-JP" altLang="en-US" sz="2000" b="1" dirty="0">
                        <a:latin typeface="Meiryo UI" panose="020B0604030504040204" pitchFamily="50" charset="-128"/>
                        <a:ea typeface="Meiryo UI" panose="020B0604030504040204" pitchFamily="50" charset="-128"/>
                      </a:endParaRPr>
                    </a:p>
                  </a:txBody>
                  <a:tcPr anchor="ctr"/>
                </a:tc>
                <a:tc>
                  <a:txBody>
                    <a:bodyPr/>
                    <a:lstStyle/>
                    <a:p>
                      <a:pPr marL="342900" indent="-342900">
                        <a:lnSpc>
                          <a:spcPct val="150000"/>
                        </a:lnSpc>
                        <a:buFont typeface="Wingdings" panose="05000000000000000000" pitchFamily="2" charset="2"/>
                        <a:buChar char="n"/>
                      </a:pPr>
                      <a:r>
                        <a:rPr kumimoji="1" lang="ja-JP" altLang="en-US" sz="2000" b="1" dirty="0">
                          <a:latin typeface="Meiryo UI" panose="020B0604030504040204" pitchFamily="50" charset="-128"/>
                          <a:ea typeface="Meiryo UI" panose="020B0604030504040204" pitchFamily="50" charset="-128"/>
                        </a:rPr>
                        <a:t>日本法人の設立手続き</a:t>
                      </a:r>
                      <a:endParaRPr kumimoji="1" lang="en-US" altLang="ja-JP" sz="2000" b="1"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dirty="0">
                          <a:latin typeface="Meiryo UI" panose="020B0604030504040204" pitchFamily="50" charset="-128"/>
                          <a:ea typeface="Meiryo UI" panose="020B0604030504040204" pitchFamily="50" charset="-128"/>
                        </a:rPr>
                        <a:t>経理、労務関連手続き</a:t>
                      </a:r>
                      <a:endParaRPr kumimoji="1" lang="en-US" altLang="ja-JP" sz="2000" b="1"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dirty="0">
                          <a:latin typeface="Meiryo UI" panose="020B0604030504040204" pitchFamily="50" charset="-128"/>
                          <a:ea typeface="Meiryo UI" panose="020B0604030504040204" pitchFamily="50" charset="-128"/>
                        </a:rPr>
                        <a:t>ビジネスパートナーになれる日本企業</a:t>
                      </a:r>
                      <a:br>
                        <a:rPr kumimoji="1" lang="en-US" altLang="ja-JP" sz="2000" b="1" dirty="0">
                          <a:latin typeface="Meiryo UI" panose="020B0604030504040204" pitchFamily="50" charset="-128"/>
                          <a:ea typeface="Meiryo UI" panose="020B0604030504040204" pitchFamily="50" charset="-128"/>
                        </a:rPr>
                      </a:br>
                      <a:r>
                        <a:rPr kumimoji="1" lang="ja-JP" altLang="en-US" sz="2000" b="1" dirty="0">
                          <a:latin typeface="Meiryo UI" panose="020B0604030504040204" pitchFamily="50" charset="-128"/>
                          <a:ea typeface="Meiryo UI" panose="020B0604030504040204" pitchFamily="50" charset="-128"/>
                        </a:rPr>
                        <a:t>との橋渡し</a:t>
                      </a:r>
                      <a:endParaRPr kumimoji="1" lang="en-US" altLang="ja-JP" sz="2000" b="1"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dirty="0">
                          <a:latin typeface="Meiryo UI" panose="020B0604030504040204" pitchFamily="50" charset="-128"/>
                          <a:ea typeface="Meiryo UI" panose="020B0604030504040204" pitchFamily="50" charset="-128"/>
                        </a:rPr>
                        <a:t>日本での企業セミナー等を手配</a:t>
                      </a:r>
                      <a:endParaRPr kumimoji="1" lang="en-US" altLang="ja-JP" sz="2000" b="1"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dirty="0">
                          <a:latin typeface="Meiryo UI" panose="020B0604030504040204" pitchFamily="50" charset="-128"/>
                          <a:ea typeface="Meiryo UI" panose="020B0604030504040204" pitchFamily="50" charset="-128"/>
                        </a:rPr>
                        <a:t>有能な人材を紹介</a:t>
                      </a:r>
                      <a:endParaRPr kumimoji="1" lang="en-US" altLang="ja-JP" sz="2000" b="1"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a:latin typeface="Meiryo UI" panose="020B0604030504040204" pitchFamily="50" charset="-128"/>
                          <a:ea typeface="Meiryo UI" panose="020B0604030504040204" pitchFamily="50" charset="-128"/>
                        </a:rPr>
                        <a:t>宿泊施設の提案　等</a:t>
                      </a:r>
                      <a:endParaRPr kumimoji="1" lang="ja-JP" altLang="en-US" sz="2000" b="1"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241238873"/>
                  </a:ext>
                </a:extLst>
              </a:tr>
            </a:tbl>
          </a:graphicData>
        </a:graphic>
      </p:graphicFrame>
    </p:spTree>
    <p:extLst>
      <p:ext uri="{BB962C8B-B14F-4D97-AF65-F5344CB8AC3E}">
        <p14:creationId xmlns:p14="http://schemas.microsoft.com/office/powerpoint/2010/main" val="376453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8A7595-37C5-487C-A3AF-D3AF833CF32E}"/>
              </a:ext>
            </a:extLst>
          </p:cNvPr>
          <p:cNvSpPr>
            <a:spLocks noGrp="1"/>
          </p:cNvSpPr>
          <p:nvPr>
            <p:ph type="title"/>
          </p:nvPr>
        </p:nvSpPr>
        <p:spPr>
          <a:xfrm>
            <a:off x="1074170" y="501444"/>
            <a:ext cx="10317796" cy="1028425"/>
          </a:xfrm>
          <a:gradFill flip="none" rotWithShape="1">
            <a:gsLst>
              <a:gs pos="0">
                <a:schemeClr val="accent1">
                  <a:lumMod val="5000"/>
                  <a:lumOff val="95000"/>
                </a:schemeClr>
              </a:gs>
              <a:gs pos="92000">
                <a:schemeClr val="accent5">
                  <a:lumMod val="60000"/>
                  <a:lumOff val="40000"/>
                </a:schemeClr>
              </a:gs>
              <a:gs pos="13000">
                <a:schemeClr val="bg1"/>
              </a:gs>
            </a:gsLst>
            <a:lin ang="10800000" scaled="1"/>
            <a:tileRect/>
          </a:gradFill>
        </p:spPr>
        <p:txBody>
          <a:bodyPr vert="horz" lIns="91440" tIns="72000" rIns="91440" bIns="252000" rtlCol="0" anchor="ctr" anchorCtr="0">
            <a:noAutofit/>
          </a:bodyPr>
          <a:lstStyle/>
          <a:p>
            <a:pPr>
              <a:lnSpc>
                <a:spcPct val="160000"/>
              </a:lnSpc>
            </a:pPr>
            <a:r>
              <a:rPr lang="en-US" altLang="ja-JP" sz="3600" b="1">
                <a:latin typeface="Meiryo UI" panose="020B0604030504040204" pitchFamily="50" charset="-128"/>
                <a:ea typeface="Meiryo UI" panose="020B0604030504040204" pitchFamily="50" charset="-128"/>
              </a:rPr>
              <a:t>3.</a:t>
            </a:r>
            <a:r>
              <a:rPr lang="ja-JP" altLang="en-US" sz="3600" b="1">
                <a:latin typeface="Meiryo UI" panose="020B0604030504040204" pitchFamily="50" charset="-128"/>
                <a:ea typeface="Meiryo UI" panose="020B0604030504040204" pitchFamily="50" charset="-128"/>
              </a:rPr>
              <a:t> 翻訳・通訳サービス</a:t>
            </a:r>
            <a:endParaRPr lang="en-US" altLang="ja-JP" sz="3600" b="1">
              <a:latin typeface="Meiryo UI" panose="020B0604030504040204" pitchFamily="50" charset="-128"/>
              <a:ea typeface="Meiryo UI" panose="020B0604030504040204" pitchFamily="50" charset="-128"/>
            </a:endParaRPr>
          </a:p>
        </p:txBody>
      </p:sp>
      <p:sp>
        <p:nvSpPr>
          <p:cNvPr id="16" name="コンテンツ プレースホルダー 15">
            <a:extLst>
              <a:ext uri="{FF2B5EF4-FFF2-40B4-BE49-F238E27FC236}">
                <a16:creationId xmlns:a16="http://schemas.microsoft.com/office/drawing/2014/main" id="{E7D51582-FF3C-4344-8F02-22914DD326A1}"/>
              </a:ext>
            </a:extLst>
          </p:cNvPr>
          <p:cNvSpPr>
            <a:spLocks noGrp="1"/>
          </p:cNvSpPr>
          <p:nvPr>
            <p:ph idx="1"/>
          </p:nvPr>
        </p:nvSpPr>
        <p:spPr>
          <a:xfrm>
            <a:off x="1074171" y="1529869"/>
            <a:ext cx="10317795" cy="1251641"/>
          </a:xfrm>
        </p:spPr>
        <p:txBody>
          <a:bodyPr>
            <a:noAutofit/>
          </a:bodyPr>
          <a:lstStyle/>
          <a:p>
            <a:pPr marL="0" indent="0">
              <a:lnSpc>
                <a:spcPct val="160000"/>
              </a:lnSpc>
              <a:buNone/>
            </a:pPr>
            <a:r>
              <a:rPr lang="ja-JP" altLang="en-US" sz="2400" dirty="0">
                <a:latin typeface="Meiryo UI" panose="020B0604030504040204" pitchFamily="50" charset="-128"/>
                <a:ea typeface="Meiryo UI" panose="020B0604030504040204" pitchFamily="50" charset="-128"/>
              </a:rPr>
              <a:t>弊社の日本語とベトナム語の流暢なスタッフが、お客様に様々な分野での翻訳・通訳をお手伝いさせて頂きます。</a:t>
            </a:r>
            <a:endParaRPr lang="en-US" altLang="ja-JP" sz="2400" dirty="0">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1CEB6ED0-5730-40C9-9885-CEF0C3EBBB98}"/>
              </a:ext>
            </a:extLst>
          </p:cNvPr>
          <p:cNvSpPr>
            <a:spLocks noGrp="1"/>
          </p:cNvSpPr>
          <p:nvPr>
            <p:ph type="sldNum" sz="quarter" idx="12"/>
          </p:nvPr>
        </p:nvSpPr>
        <p:spPr/>
        <p:txBody>
          <a:bodyPr/>
          <a:lstStyle/>
          <a:p>
            <a:fld id="{6D22F896-40B5-4ADD-8801-0D06FADFA095}" type="slidenum">
              <a:rPr lang="en-US" smtClean="0"/>
              <a:t>12</a:t>
            </a:fld>
            <a:endParaRPr lang="en-US" dirty="0"/>
          </a:p>
        </p:txBody>
      </p:sp>
      <p:graphicFrame>
        <p:nvGraphicFramePr>
          <p:cNvPr id="3" name="表 3">
            <a:extLst>
              <a:ext uri="{FF2B5EF4-FFF2-40B4-BE49-F238E27FC236}">
                <a16:creationId xmlns:a16="http://schemas.microsoft.com/office/drawing/2014/main" id="{3EA9C6BE-B876-45BF-B156-077669BF34D8}"/>
              </a:ext>
            </a:extLst>
          </p:cNvPr>
          <p:cNvGraphicFramePr>
            <a:graphicFrameLocks noGrp="1"/>
          </p:cNvGraphicFramePr>
          <p:nvPr>
            <p:extLst>
              <p:ext uri="{D42A27DB-BD31-4B8C-83A1-F6EECF244321}">
                <p14:modId xmlns:p14="http://schemas.microsoft.com/office/powerpoint/2010/main" val="3255040337"/>
              </p:ext>
            </p:extLst>
          </p:nvPr>
        </p:nvGraphicFramePr>
        <p:xfrm>
          <a:off x="1074170" y="2781510"/>
          <a:ext cx="10317796" cy="3219331"/>
        </p:xfrm>
        <a:graphic>
          <a:graphicData uri="http://schemas.openxmlformats.org/drawingml/2006/table">
            <a:tbl>
              <a:tblPr firstRow="1" bandRow="1">
                <a:tableStyleId>{7DF18680-E054-41AD-8BC1-D1AEF772440D}</a:tableStyleId>
              </a:tblPr>
              <a:tblGrid>
                <a:gridCol w="5158898">
                  <a:extLst>
                    <a:ext uri="{9D8B030D-6E8A-4147-A177-3AD203B41FA5}">
                      <a16:colId xmlns:a16="http://schemas.microsoft.com/office/drawing/2014/main" val="1324236902"/>
                    </a:ext>
                  </a:extLst>
                </a:gridCol>
                <a:gridCol w="5158898">
                  <a:extLst>
                    <a:ext uri="{9D8B030D-6E8A-4147-A177-3AD203B41FA5}">
                      <a16:colId xmlns:a16="http://schemas.microsoft.com/office/drawing/2014/main" val="701631324"/>
                    </a:ext>
                  </a:extLst>
                </a:gridCol>
              </a:tblGrid>
              <a:tr h="448572">
                <a:tc>
                  <a:txBody>
                    <a:bodyPr/>
                    <a:lstStyle/>
                    <a:p>
                      <a:pPr algn="ctr"/>
                      <a:r>
                        <a:rPr kumimoji="1" lang="ja-JP" altLang="en-US" sz="2000" b="1">
                          <a:latin typeface="Meiryo UI" panose="020B0604030504040204" pitchFamily="50" charset="-128"/>
                          <a:ea typeface="Meiryo UI" panose="020B0604030504040204" pitchFamily="50" charset="-128"/>
                        </a:rPr>
                        <a:t>翻訳</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a:latin typeface="Meiryo UI" panose="020B0604030504040204" pitchFamily="50" charset="-128"/>
                          <a:ea typeface="Meiryo UI" panose="020B0604030504040204" pitchFamily="50" charset="-128"/>
                        </a:rPr>
                        <a:t>通訳</a:t>
                      </a:r>
                    </a:p>
                  </a:txBody>
                  <a:tcPr/>
                </a:tc>
                <a:extLst>
                  <a:ext uri="{0D108BD9-81ED-4DB2-BD59-A6C34878D82A}">
                    <a16:rowId xmlns:a16="http://schemas.microsoft.com/office/drawing/2014/main" val="3517018842"/>
                  </a:ext>
                </a:extLst>
              </a:tr>
              <a:tr h="1086929">
                <a:tc>
                  <a:txBody>
                    <a:bodyPr/>
                    <a:lstStyle/>
                    <a:p>
                      <a:pPr marL="342900" indent="-342900">
                        <a:lnSpc>
                          <a:spcPct val="150000"/>
                        </a:lnSpc>
                        <a:buFont typeface="Wingdings" panose="05000000000000000000" pitchFamily="2" charset="2"/>
                        <a:buChar char="n"/>
                      </a:pPr>
                      <a:r>
                        <a:rPr kumimoji="1" lang="ja-JP" altLang="en-US" sz="2000" b="1">
                          <a:latin typeface="Meiryo UI" panose="020B0604030504040204" pitchFamily="50" charset="-128"/>
                          <a:ea typeface="Meiryo UI" panose="020B0604030504040204" pitchFamily="50" charset="-128"/>
                        </a:rPr>
                        <a:t>一般文書</a:t>
                      </a:r>
                      <a:r>
                        <a:rPr kumimoji="1" lang="ja-JP" altLang="en-US" sz="2000" b="1" kern="1200">
                          <a:solidFill>
                            <a:schemeClr val="dk1"/>
                          </a:solidFill>
                          <a:effectLst/>
                          <a:latin typeface="Meiryo UI" panose="020B0604030504040204" pitchFamily="50" charset="-128"/>
                          <a:ea typeface="Meiryo UI" panose="020B0604030504040204" pitchFamily="50" charset="-128"/>
                          <a:cs typeface="+mn-cs"/>
                        </a:rPr>
                        <a:t>手紙、観光、メニュー、生活用語等</a:t>
                      </a:r>
                      <a:endParaRPr kumimoji="1" lang="en-US" altLang="ja-JP" sz="2000" b="1">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a:latin typeface="Meiryo UI" panose="020B0604030504040204" pitchFamily="50" charset="-128"/>
                          <a:ea typeface="Meiryo UI" panose="020B0604030504040204" pitchFamily="50" charset="-128"/>
                        </a:rPr>
                        <a:t>行政文書（</a:t>
                      </a:r>
                      <a:r>
                        <a:rPr kumimoji="1" lang="zh-TW" altLang="en-US" sz="2000" b="1" kern="1200">
                          <a:solidFill>
                            <a:schemeClr val="dk1"/>
                          </a:solidFill>
                          <a:effectLst/>
                          <a:latin typeface="Meiryo UI" panose="020B0604030504040204" pitchFamily="50" charset="-128"/>
                          <a:ea typeface="Meiryo UI" panose="020B0604030504040204" pitchFamily="50" charset="-128"/>
                          <a:cs typeface="+mn-cs"/>
                        </a:rPr>
                        <a:t>契約書、登記、環境、安全、医療、診断書、各種証明等</a:t>
                      </a:r>
                      <a:r>
                        <a:rPr kumimoji="1" lang="ja-JP" altLang="en-US" sz="2000" b="1">
                          <a:latin typeface="Meiryo UI" panose="020B0604030504040204" pitchFamily="50" charset="-128"/>
                          <a:ea typeface="Meiryo UI" panose="020B0604030504040204" pitchFamily="50" charset="-128"/>
                        </a:rPr>
                        <a:t>）</a:t>
                      </a:r>
                      <a:endParaRPr kumimoji="1" lang="en-US" altLang="ja-JP" sz="2000" b="1">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a:latin typeface="Meiryo UI" panose="020B0604030504040204" pitchFamily="50" charset="-128"/>
                          <a:ea typeface="Meiryo UI" panose="020B0604030504040204" pitchFamily="50" charset="-128"/>
                        </a:rPr>
                        <a:t>専門的な文書（</a:t>
                      </a:r>
                      <a:r>
                        <a:rPr kumimoji="1" lang="zh-TW" altLang="en-US" sz="2000" b="1" kern="1200">
                          <a:solidFill>
                            <a:schemeClr val="dk1"/>
                          </a:solidFill>
                          <a:effectLst/>
                          <a:latin typeface="Meiryo UI" panose="020B0604030504040204" pitchFamily="50" charset="-128"/>
                          <a:ea typeface="Meiryo UI" panose="020B0604030504040204" pitchFamily="50" charset="-128"/>
                          <a:cs typeface="+mn-cs"/>
                        </a:rPr>
                        <a:t>財務諸表、監査報告、金融、法律、技術、化学、特許等</a:t>
                      </a:r>
                      <a:r>
                        <a:rPr kumimoji="1" lang="ja-JP" altLang="en-US" sz="2000" b="1" kern="1200">
                          <a:solidFill>
                            <a:schemeClr val="dk1"/>
                          </a:solidFill>
                          <a:effectLst/>
                          <a:latin typeface="Meiryo UI" panose="020B0604030504040204" pitchFamily="50" charset="-128"/>
                          <a:ea typeface="Meiryo UI" panose="020B0604030504040204" pitchFamily="50" charset="-128"/>
                          <a:cs typeface="+mn-cs"/>
                        </a:rPr>
                        <a:t>）</a:t>
                      </a:r>
                      <a:endParaRPr kumimoji="1" lang="en-US" altLang="ja-JP" sz="2000" b="1" kern="1200">
                        <a:solidFill>
                          <a:schemeClr val="dk1"/>
                        </a:solidFill>
                        <a:effectLst/>
                        <a:latin typeface="Meiryo UI" panose="020B0604030504040204" pitchFamily="50" charset="-128"/>
                        <a:ea typeface="Meiryo UI" panose="020B0604030504040204" pitchFamily="50" charset="-128"/>
                        <a:cs typeface="+mn-cs"/>
                      </a:endParaRPr>
                    </a:p>
                    <a:p>
                      <a:pPr marL="342900" indent="-342900">
                        <a:lnSpc>
                          <a:spcPct val="150000"/>
                        </a:lnSpc>
                        <a:buFont typeface="Wingdings" panose="05000000000000000000" pitchFamily="2" charset="2"/>
                        <a:buChar char="n"/>
                      </a:pPr>
                      <a:r>
                        <a:rPr kumimoji="1" lang="ja-JP" altLang="en-US" sz="2000" b="1" kern="1200">
                          <a:solidFill>
                            <a:schemeClr val="dk1"/>
                          </a:solidFill>
                          <a:effectLst/>
                          <a:latin typeface="Meiryo UI" panose="020B0604030504040204" pitchFamily="50" charset="-128"/>
                          <a:ea typeface="Meiryo UI" panose="020B0604030504040204" pitchFamily="50" charset="-128"/>
                          <a:cs typeface="+mn-cs"/>
                        </a:rPr>
                        <a:t>動画翻訳（</a:t>
                      </a:r>
                      <a:r>
                        <a:rPr kumimoji="1" lang="en-US" altLang="ja-JP" sz="2000" b="1" kern="1200">
                          <a:solidFill>
                            <a:schemeClr val="dk1"/>
                          </a:solidFill>
                          <a:effectLst/>
                          <a:latin typeface="Meiryo UI" panose="020B0604030504040204" pitchFamily="50" charset="-128"/>
                          <a:ea typeface="Meiryo UI" panose="020B0604030504040204" pitchFamily="50" charset="-128"/>
                          <a:cs typeface="+mn-cs"/>
                        </a:rPr>
                        <a:t>Youtube</a:t>
                      </a:r>
                      <a:r>
                        <a:rPr kumimoji="1" lang="ja-JP" altLang="en-US" sz="2000" b="1" kern="1200">
                          <a:solidFill>
                            <a:schemeClr val="dk1"/>
                          </a:solidFill>
                          <a:effectLst/>
                          <a:latin typeface="Meiryo UI" panose="020B0604030504040204" pitchFamily="50" charset="-128"/>
                          <a:ea typeface="Meiryo UI" panose="020B0604030504040204" pitchFamily="50" charset="-128"/>
                          <a:cs typeface="+mn-cs"/>
                        </a:rPr>
                        <a:t>、映画など）</a:t>
                      </a:r>
                      <a:endParaRPr kumimoji="1" lang="en-US" altLang="ja-JP" sz="2000" b="1">
                        <a:latin typeface="Meiryo UI" panose="020B0604030504040204" pitchFamily="50" charset="-128"/>
                        <a:ea typeface="Meiryo UI" panose="020B0604030504040204" pitchFamily="50" charset="-128"/>
                      </a:endParaRPr>
                    </a:p>
                  </a:txBody>
                  <a:tcPr/>
                </a:tc>
                <a:tc>
                  <a:txBody>
                    <a:bodyPr/>
                    <a:lstStyle/>
                    <a:p>
                      <a:pPr marL="342900" indent="-342900">
                        <a:lnSpc>
                          <a:spcPct val="150000"/>
                        </a:lnSpc>
                        <a:buFont typeface="Wingdings" panose="05000000000000000000" pitchFamily="2" charset="2"/>
                        <a:buChar char="n"/>
                      </a:pPr>
                      <a:r>
                        <a:rPr kumimoji="1" lang="ja-JP" altLang="en-US" sz="2000" b="1">
                          <a:latin typeface="Meiryo UI" panose="020B0604030504040204" pitchFamily="50" charset="-128"/>
                          <a:ea typeface="Meiryo UI" panose="020B0604030504040204" pitchFamily="50" charset="-128"/>
                        </a:rPr>
                        <a:t>一般の打合せ、旅行</a:t>
                      </a:r>
                      <a:endParaRPr kumimoji="1" lang="en-US" altLang="ja-JP" sz="2000" b="1">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a:latin typeface="Meiryo UI" panose="020B0604030504040204" pitchFamily="50" charset="-128"/>
                          <a:ea typeface="Meiryo UI" panose="020B0604030504040204" pitchFamily="50" charset="-128"/>
                        </a:rPr>
                        <a:t>研修会、講習会</a:t>
                      </a:r>
                      <a:endParaRPr kumimoji="1" lang="en-US" altLang="ja-JP" sz="2000" b="1">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a:latin typeface="Meiryo UI" panose="020B0604030504040204" pitchFamily="50" charset="-128"/>
                          <a:ea typeface="Meiryo UI" panose="020B0604030504040204" pitchFamily="50" charset="-128"/>
                        </a:rPr>
                        <a:t>会議、セミナー</a:t>
                      </a:r>
                      <a:endParaRPr kumimoji="1" lang="en-US" altLang="ja-JP" sz="2000" b="1">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n"/>
                      </a:pPr>
                      <a:r>
                        <a:rPr kumimoji="1" lang="ja-JP" altLang="en-US" sz="2000" b="1">
                          <a:latin typeface="Meiryo UI" panose="020B0604030504040204" pitchFamily="50" charset="-128"/>
                          <a:ea typeface="Meiryo UI" panose="020B0604030504040204" pitchFamily="50" charset="-128"/>
                        </a:rPr>
                        <a:t>その他</a:t>
                      </a:r>
                      <a:endParaRPr kumimoji="1" lang="en-US" altLang="ja-JP" sz="2000" b="1">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241238873"/>
                  </a:ext>
                </a:extLst>
              </a:tr>
            </a:tbl>
          </a:graphicData>
        </a:graphic>
      </p:graphicFrame>
    </p:spTree>
    <p:extLst>
      <p:ext uri="{BB962C8B-B14F-4D97-AF65-F5344CB8AC3E}">
        <p14:creationId xmlns:p14="http://schemas.microsoft.com/office/powerpoint/2010/main" val="1613563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148DD78-8DA2-49A0-98A9-59838E413338}"/>
              </a:ext>
            </a:extLst>
          </p:cNvPr>
          <p:cNvPicPr>
            <a:picLocks noChangeAspect="1"/>
          </p:cNvPicPr>
          <p:nvPr/>
        </p:nvPicPr>
        <p:blipFill>
          <a:blip r:embed="rId2">
            <a:clrChange>
              <a:clrFrom>
                <a:srgbClr val="000000">
                  <a:alpha val="0"/>
                </a:srgbClr>
              </a:clrFrom>
              <a:clrTo>
                <a:srgbClr val="000000">
                  <a:alpha val="0"/>
                </a:srgbClr>
              </a:clrTo>
            </a:clrChange>
          </a:blip>
          <a:stretch>
            <a:fillRect/>
          </a:stretch>
        </p:blipFill>
        <p:spPr>
          <a:xfrm>
            <a:off x="1113504" y="527428"/>
            <a:ext cx="1496016" cy="1107997"/>
          </a:xfrm>
          <a:prstGeom prst="rect">
            <a:avLst/>
          </a:prstGeom>
        </p:spPr>
      </p:pic>
      <p:sp>
        <p:nvSpPr>
          <p:cNvPr id="13" name="正方形/長方形 12">
            <a:extLst>
              <a:ext uri="{FF2B5EF4-FFF2-40B4-BE49-F238E27FC236}">
                <a16:creationId xmlns:a16="http://schemas.microsoft.com/office/drawing/2014/main" id="{30F5BB32-A800-4B74-8B59-E82970382C84}"/>
              </a:ext>
            </a:extLst>
          </p:cNvPr>
          <p:cNvSpPr/>
          <p:nvPr/>
        </p:nvSpPr>
        <p:spPr>
          <a:xfrm>
            <a:off x="1113504" y="2557912"/>
            <a:ext cx="10110020" cy="1107996"/>
          </a:xfrm>
          <a:prstGeom prst="rect">
            <a:avLst/>
          </a:prstGeom>
          <a:noFill/>
          <a:ln>
            <a:noFill/>
          </a:ln>
        </p:spPr>
        <p:txBody>
          <a:bodyPr wrap="square" lIns="91440" tIns="45720" rIns="91440" bIns="45720">
            <a:spAutoFit/>
          </a:bodyPr>
          <a:lstStyle/>
          <a:p>
            <a:pPr algn="ctr"/>
            <a:r>
              <a:rPr lang="ja-JP" altLang="en-US" sz="6600" b="1">
                <a:ln w="9525">
                  <a:solidFill>
                    <a:schemeClr val="bg1"/>
                  </a:solidFill>
                  <a:prstDash val="solid"/>
                </a:ln>
                <a:solidFill>
                  <a:srgbClr val="C00000"/>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ご清聴ありがとうございます。</a:t>
            </a:r>
          </a:p>
        </p:txBody>
      </p:sp>
      <p:sp>
        <p:nvSpPr>
          <p:cNvPr id="5" name="コンテンツ プレースホルダー 15">
            <a:extLst>
              <a:ext uri="{FF2B5EF4-FFF2-40B4-BE49-F238E27FC236}">
                <a16:creationId xmlns:a16="http://schemas.microsoft.com/office/drawing/2014/main" id="{25902ED3-E2C9-4C50-98D3-157D79AA7F6F}"/>
              </a:ext>
            </a:extLst>
          </p:cNvPr>
          <p:cNvSpPr txBox="1">
            <a:spLocks/>
          </p:cNvSpPr>
          <p:nvPr/>
        </p:nvSpPr>
        <p:spPr>
          <a:xfrm>
            <a:off x="7248833" y="4176702"/>
            <a:ext cx="4498258" cy="232733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20000"/>
              </a:lnSpc>
              <a:spcBef>
                <a:spcPts val="0"/>
              </a:spcBef>
            </a:pPr>
            <a:r>
              <a:rPr lang="en-US" altLang="ja-JP" sz="3200" b="1">
                <a:latin typeface="Meiryo UI" panose="020B0604030504040204" pitchFamily="50" charset="-128"/>
                <a:ea typeface="Meiryo UI" panose="020B0604030504040204" pitchFamily="50" charset="-128"/>
              </a:rPr>
              <a:t>JV</a:t>
            </a:r>
            <a:r>
              <a:rPr lang="ja-JP" altLang="en-US" sz="3200" b="1">
                <a:latin typeface="Meiryo UI" panose="020B0604030504040204" pitchFamily="50" charset="-128"/>
                <a:ea typeface="Meiryo UI" panose="020B0604030504040204" pitchFamily="50" charset="-128"/>
              </a:rPr>
              <a:t>ビズリンク株式会社</a:t>
            </a:r>
            <a:endParaRPr lang="en-US" altLang="ja-JP" sz="3200" b="1">
              <a:latin typeface="Meiryo UI" panose="020B0604030504040204" pitchFamily="50" charset="-128"/>
              <a:ea typeface="Meiryo UI" panose="020B0604030504040204" pitchFamily="50" charset="-128"/>
            </a:endParaRPr>
          </a:p>
          <a:p>
            <a:pPr algn="l">
              <a:lnSpc>
                <a:spcPct val="120000"/>
              </a:lnSpc>
              <a:spcBef>
                <a:spcPts val="0"/>
              </a:spcBef>
            </a:pPr>
            <a:r>
              <a:rPr lang="en-US" altLang="ja-JP" sz="2800">
                <a:latin typeface="Bahnschrift SemiBold Condensed" panose="020B0502040204020203" pitchFamily="34" charset="0"/>
                <a:ea typeface="Meiryo UI" panose="020B0604030504040204" pitchFamily="50" charset="-128"/>
              </a:rPr>
              <a:t>TEL: 03-6905-5568</a:t>
            </a:r>
          </a:p>
          <a:p>
            <a:pPr algn="l">
              <a:lnSpc>
                <a:spcPct val="120000"/>
              </a:lnSpc>
              <a:spcBef>
                <a:spcPts val="0"/>
              </a:spcBef>
            </a:pPr>
            <a:r>
              <a:rPr lang="en-US" altLang="ja-JP" sz="2800">
                <a:latin typeface="Bahnschrift SemiBold Condensed" panose="020B0502040204020203" pitchFamily="34" charset="0"/>
                <a:ea typeface="Meiryo UI" panose="020B0604030504040204" pitchFamily="50" charset="-128"/>
              </a:rPr>
              <a:t>FAX: 03-6905-5569</a:t>
            </a:r>
          </a:p>
          <a:p>
            <a:pPr algn="l">
              <a:lnSpc>
                <a:spcPct val="120000"/>
              </a:lnSpc>
              <a:spcBef>
                <a:spcPts val="0"/>
              </a:spcBef>
            </a:pPr>
            <a:r>
              <a:rPr lang="en-US" altLang="ja-JP" sz="2800">
                <a:latin typeface="Bahnschrift SemiBold Condensed" panose="020B0502040204020203" pitchFamily="34" charset="0"/>
                <a:ea typeface="Meiryo UI" panose="020B0604030504040204" pitchFamily="50" charset="-128"/>
              </a:rPr>
              <a:t>Email:</a:t>
            </a:r>
            <a:r>
              <a:rPr lang="ja-JP" altLang="en-US" sz="2800">
                <a:latin typeface="Bahnschrift SemiBold Condensed" panose="020B0502040204020203" pitchFamily="34" charset="0"/>
                <a:ea typeface="Meiryo UI" panose="020B0604030504040204" pitchFamily="50" charset="-128"/>
              </a:rPr>
              <a:t>　</a:t>
            </a:r>
            <a:r>
              <a:rPr lang="en-US" altLang="ja-JP" sz="2800">
                <a:latin typeface="Bahnschrift SemiBold Condensed" panose="020B0502040204020203" pitchFamily="34" charset="0"/>
                <a:ea typeface="Meiryo UI" panose="020B0604030504040204" pitchFamily="50" charset="-128"/>
                <a:hlinkClick r:id="rId3"/>
              </a:rPr>
              <a:t>contact@jvbizlink.com</a:t>
            </a:r>
            <a:endParaRPr lang="ja-JP" altLang="en-US" sz="2800">
              <a:latin typeface="Bahnschrift SemiBold Condensed" panose="020B0502040204020203" pitchFamily="34" charset="0"/>
              <a:ea typeface="Meiryo UI" panose="020B0604030504040204" pitchFamily="50" charset="-128"/>
            </a:endParaRPr>
          </a:p>
        </p:txBody>
      </p:sp>
    </p:spTree>
    <p:extLst>
      <p:ext uri="{BB962C8B-B14F-4D97-AF65-F5344CB8AC3E}">
        <p14:creationId xmlns:p14="http://schemas.microsoft.com/office/powerpoint/2010/main" val="2348686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コンテンツ プレースホルダー 15">
            <a:extLst>
              <a:ext uri="{FF2B5EF4-FFF2-40B4-BE49-F238E27FC236}">
                <a16:creationId xmlns:a16="http://schemas.microsoft.com/office/drawing/2014/main" id="{E7D51582-FF3C-4344-8F02-22914DD326A1}"/>
              </a:ext>
            </a:extLst>
          </p:cNvPr>
          <p:cNvSpPr>
            <a:spLocks noGrp="1"/>
          </p:cNvSpPr>
          <p:nvPr>
            <p:ph idx="1"/>
          </p:nvPr>
        </p:nvSpPr>
        <p:spPr>
          <a:xfrm>
            <a:off x="1184787" y="1486450"/>
            <a:ext cx="5952134" cy="2820791"/>
          </a:xfrm>
        </p:spPr>
        <p:txBody>
          <a:bodyPr>
            <a:normAutofit fontScale="92500" lnSpcReduction="10000"/>
          </a:bodyPr>
          <a:lstStyle/>
          <a:p>
            <a:pPr marL="0" indent="0">
              <a:lnSpc>
                <a:spcPct val="120000"/>
              </a:lnSpc>
              <a:buNone/>
            </a:pPr>
            <a:r>
              <a:rPr lang="ja-JP" altLang="en-US" sz="1600"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社名</a:t>
            </a:r>
            <a:r>
              <a:rPr lang="en-US" altLang="ja-JP" sz="1600" b="1" dirty="0">
                <a:latin typeface="Meiryo UI" panose="020B0604030504040204" pitchFamily="50" charset="-128"/>
                <a:ea typeface="Meiryo UI" panose="020B0604030504040204" pitchFamily="50" charset="-128"/>
              </a:rPr>
              <a:t> 		</a:t>
            </a:r>
            <a:r>
              <a:rPr lang="ja-JP" altLang="en-US" sz="1600" b="1" dirty="0">
                <a:latin typeface="Meiryo UI" panose="020B0604030504040204" pitchFamily="50" charset="-128"/>
                <a:ea typeface="Meiryo UI" panose="020B0604030504040204" pitchFamily="50" charset="-128"/>
              </a:rPr>
              <a:t>ＪＶビズリンク株式会社 </a:t>
            </a:r>
            <a:r>
              <a:rPr lang="en-US" altLang="ja-JP" sz="1600" b="1" dirty="0">
                <a:latin typeface="Meiryo UI" panose="020B0604030504040204" pitchFamily="50" charset="-128"/>
                <a:ea typeface="Meiryo UI" panose="020B0604030504040204" pitchFamily="50" charset="-128"/>
              </a:rPr>
              <a:t>(</a:t>
            </a:r>
            <a:r>
              <a:rPr lang="en-US" altLang="ja-JP" sz="1600" b="1" dirty="0" err="1">
                <a:latin typeface="Meiryo UI" panose="020B0604030504040204" pitchFamily="50" charset="-128"/>
                <a:ea typeface="Meiryo UI" panose="020B0604030504040204" pitchFamily="50" charset="-128"/>
              </a:rPr>
              <a:t>JVBizLink</a:t>
            </a:r>
            <a:r>
              <a:rPr lang="en-US" altLang="ja-JP" sz="1600" b="1" dirty="0">
                <a:latin typeface="Meiryo UI" panose="020B0604030504040204" pitchFamily="50" charset="-128"/>
                <a:ea typeface="Meiryo UI" panose="020B0604030504040204" pitchFamily="50" charset="-128"/>
              </a:rPr>
              <a:t> </a:t>
            </a:r>
            <a:r>
              <a:rPr lang="en-US" altLang="ja-JP" sz="1600" b="1" dirty="0" err="1">
                <a:latin typeface="Meiryo UI" panose="020B0604030504040204" pitchFamily="50" charset="-128"/>
                <a:ea typeface="Meiryo UI" panose="020B0604030504040204" pitchFamily="50" charset="-128"/>
              </a:rPr>
              <a:t>Co.,Ltd</a:t>
            </a:r>
            <a:r>
              <a:rPr lang="en-US" altLang="ja-JP" sz="1600" b="1" dirty="0">
                <a:latin typeface="Meiryo UI" panose="020B0604030504040204" pitchFamily="50" charset="-128"/>
                <a:ea typeface="Meiryo UI" panose="020B0604030504040204" pitchFamily="50" charset="-128"/>
              </a:rPr>
              <a:t>.)</a:t>
            </a:r>
          </a:p>
          <a:p>
            <a:pPr marL="0" indent="0">
              <a:lnSpc>
                <a:spcPct val="120000"/>
              </a:lnSpc>
              <a:buNone/>
            </a:pPr>
            <a:r>
              <a:rPr lang="en-US" altLang="ja-JP" sz="1600"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本社所在地 </a:t>
            </a:r>
            <a:r>
              <a:rPr lang="en-US" altLang="ja-JP" sz="1600" b="1">
                <a:latin typeface="Meiryo UI" panose="020B0604030504040204" pitchFamily="50" charset="-128"/>
                <a:ea typeface="Meiryo UI" panose="020B0604030504040204" pitchFamily="50" charset="-128"/>
              </a:rPr>
              <a:t>	</a:t>
            </a:r>
            <a:r>
              <a:rPr lang="ja-JP" altLang="en-US" sz="1600" b="1">
                <a:latin typeface="Meiryo UI" panose="020B0604030504040204" pitchFamily="50" charset="-128"/>
                <a:ea typeface="Meiryo UI" panose="020B0604030504040204" pitchFamily="50" charset="-128"/>
              </a:rPr>
              <a:t>東京都</a:t>
            </a:r>
            <a:r>
              <a:rPr lang="ja-JP" altLang="en-US" sz="1600" b="1" dirty="0">
                <a:latin typeface="Meiryo UI" panose="020B0604030504040204" pitchFamily="50" charset="-128"/>
                <a:ea typeface="Meiryo UI" panose="020B0604030504040204" pitchFamily="50" charset="-128"/>
              </a:rPr>
              <a:t>板橋区仲宿</a:t>
            </a:r>
            <a:r>
              <a:rPr lang="en-US" altLang="ja-JP" sz="1600" b="1" dirty="0">
                <a:latin typeface="Meiryo UI" panose="020B0604030504040204" pitchFamily="50" charset="-128"/>
                <a:ea typeface="Meiryo UI" panose="020B0604030504040204" pitchFamily="50" charset="-128"/>
              </a:rPr>
              <a:t>54</a:t>
            </a:r>
            <a:r>
              <a:rPr lang="ja-JP" altLang="en-US" sz="1600" b="1" dirty="0">
                <a:latin typeface="Meiryo UI" panose="020B0604030504040204" pitchFamily="50" charset="-128"/>
                <a:ea typeface="Meiryo UI" panose="020B0604030504040204" pitchFamily="50" charset="-128"/>
              </a:rPr>
              <a:t>番</a:t>
            </a:r>
            <a:r>
              <a:rPr lang="en-US" altLang="ja-JP" sz="1600" b="1" dirty="0">
                <a:latin typeface="Meiryo UI" panose="020B0604030504040204" pitchFamily="50" charset="-128"/>
                <a:ea typeface="Meiryo UI" panose="020B0604030504040204" pitchFamily="50" charset="-128"/>
              </a:rPr>
              <a:t>6-903</a:t>
            </a:r>
            <a:r>
              <a:rPr lang="ja-JP" altLang="en-US" sz="1600" b="1" dirty="0">
                <a:latin typeface="Meiryo UI" panose="020B0604030504040204" pitchFamily="50" charset="-128"/>
                <a:ea typeface="Meiryo UI" panose="020B0604030504040204" pitchFamily="50" charset="-128"/>
              </a:rPr>
              <a:t>号</a:t>
            </a:r>
            <a:br>
              <a:rPr lang="en-US" altLang="ja-JP" sz="1600" b="1" dirty="0">
                <a:latin typeface="Meiryo UI" panose="020B0604030504040204" pitchFamily="50" charset="-128"/>
                <a:ea typeface="Meiryo UI" panose="020B0604030504040204" pitchFamily="50" charset="-128"/>
              </a:rPr>
            </a:br>
            <a:r>
              <a:rPr lang="en-US" altLang="ja-JP" sz="1600" dirty="0">
                <a:latin typeface="Meiryo UI" panose="020B0604030504040204" pitchFamily="50" charset="-128"/>
                <a:ea typeface="Meiryo UI" panose="020B0604030504040204" pitchFamily="50" charset="-128"/>
              </a:rPr>
              <a:t>	</a:t>
            </a:r>
            <a:r>
              <a:rPr lang="en-US" altLang="ja-JP" sz="1600">
                <a:latin typeface="Meiryo UI" panose="020B0604030504040204" pitchFamily="50" charset="-128"/>
                <a:ea typeface="Meiryo UI" panose="020B0604030504040204" pitchFamily="50" charset="-128"/>
              </a:rPr>
              <a:t>	</a:t>
            </a:r>
            <a:r>
              <a:rPr lang="en-US" altLang="ja-JP" sz="1600" b="1">
                <a:latin typeface="Meiryo UI" panose="020B0604030504040204" pitchFamily="50" charset="-128"/>
                <a:ea typeface="Meiryo UI" panose="020B0604030504040204" pitchFamily="50" charset="-128"/>
              </a:rPr>
              <a:t>TEL</a:t>
            </a:r>
            <a:r>
              <a:rPr lang="en-US" altLang="ja-JP" sz="1600" b="1" dirty="0">
                <a:latin typeface="Meiryo UI" panose="020B0604030504040204" pitchFamily="50" charset="-128"/>
                <a:ea typeface="Meiryo UI" panose="020B0604030504040204" pitchFamily="50" charset="-128"/>
              </a:rPr>
              <a:t>: 03-6905-5568</a:t>
            </a:r>
            <a:br>
              <a:rPr lang="en-US" altLang="ja-JP" sz="1600" b="1" dirty="0">
                <a:latin typeface="Meiryo UI" panose="020B0604030504040204" pitchFamily="50" charset="-128"/>
                <a:ea typeface="Meiryo UI" panose="020B0604030504040204" pitchFamily="50" charset="-128"/>
              </a:rPr>
            </a:br>
            <a:r>
              <a:rPr lang="en-US" altLang="ja-JP" sz="1600" b="1" dirty="0">
                <a:latin typeface="Meiryo UI" panose="020B0604030504040204" pitchFamily="50" charset="-128"/>
                <a:ea typeface="Meiryo UI" panose="020B0604030504040204" pitchFamily="50" charset="-128"/>
              </a:rPr>
              <a:t>	</a:t>
            </a:r>
            <a:r>
              <a:rPr lang="en-US" altLang="ja-JP" sz="1600" b="1">
                <a:latin typeface="Meiryo UI" panose="020B0604030504040204" pitchFamily="50" charset="-128"/>
                <a:ea typeface="Meiryo UI" panose="020B0604030504040204" pitchFamily="50" charset="-128"/>
              </a:rPr>
              <a:t>	FAX</a:t>
            </a:r>
            <a:r>
              <a:rPr lang="en-US" altLang="ja-JP" sz="1600" b="1" dirty="0">
                <a:latin typeface="Meiryo UI" panose="020B0604030504040204" pitchFamily="50" charset="-128"/>
                <a:ea typeface="Meiryo UI" panose="020B0604030504040204" pitchFamily="50" charset="-128"/>
              </a:rPr>
              <a:t>: 03-6905-5569</a:t>
            </a:r>
          </a:p>
          <a:p>
            <a:pPr marL="0" indent="0">
              <a:lnSpc>
                <a:spcPct val="120000"/>
              </a:lnSpc>
              <a:buNone/>
            </a:pPr>
            <a:r>
              <a:rPr lang="ja-JP" altLang="en-US" sz="1600"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代表者　</a:t>
            </a:r>
            <a:r>
              <a:rPr lang="en-US" altLang="ja-JP" sz="1600" b="1">
                <a:latin typeface="Meiryo UI" panose="020B0604030504040204" pitchFamily="50" charset="-128"/>
                <a:ea typeface="Meiryo UI" panose="020B0604030504040204" pitchFamily="50" charset="-128"/>
              </a:rPr>
              <a:t>		</a:t>
            </a:r>
            <a:r>
              <a:rPr lang="ja-JP" altLang="en-US" sz="1600" b="1">
                <a:latin typeface="Meiryo UI" panose="020B0604030504040204" pitchFamily="50" charset="-128"/>
                <a:ea typeface="Meiryo UI" panose="020B0604030504040204" pitchFamily="50" charset="-128"/>
              </a:rPr>
              <a:t>グエン</a:t>
            </a:r>
            <a:r>
              <a:rPr lang="ja-JP" altLang="en-US" sz="1600" b="1" dirty="0">
                <a:latin typeface="Meiryo UI" panose="020B0604030504040204" pitchFamily="50" charset="-128"/>
                <a:ea typeface="Meiryo UI" panose="020B0604030504040204" pitchFamily="50" charset="-128"/>
              </a:rPr>
              <a:t>・ホン・リエン </a:t>
            </a:r>
            <a:endParaRPr lang="en-US" altLang="ja-JP" sz="1600" b="1" dirty="0">
              <a:latin typeface="Meiryo UI" panose="020B0604030504040204" pitchFamily="50" charset="-128"/>
              <a:ea typeface="Meiryo UI" panose="020B0604030504040204" pitchFamily="50" charset="-128"/>
            </a:endParaRPr>
          </a:p>
          <a:p>
            <a:pPr marL="0" indent="0">
              <a:lnSpc>
                <a:spcPct val="120000"/>
              </a:lnSpc>
              <a:buNone/>
            </a:pPr>
            <a:r>
              <a:rPr lang="en-US" altLang="ja-JP" sz="1600"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資本金　</a:t>
            </a:r>
            <a:r>
              <a:rPr lang="en-US" altLang="ja-JP" sz="1600" b="1">
                <a:latin typeface="Meiryo UI" panose="020B0604030504040204" pitchFamily="50" charset="-128"/>
                <a:ea typeface="Meiryo UI" panose="020B0604030504040204" pitchFamily="50" charset="-128"/>
              </a:rPr>
              <a:t>		5,000,000</a:t>
            </a:r>
            <a:r>
              <a:rPr lang="ja-JP" altLang="en-US" sz="1600" b="1" dirty="0">
                <a:latin typeface="Meiryo UI" panose="020B0604030504040204" pitchFamily="50" charset="-128"/>
                <a:ea typeface="Meiryo UI" panose="020B0604030504040204" pitchFamily="50" charset="-128"/>
              </a:rPr>
              <a:t>円</a:t>
            </a:r>
          </a:p>
          <a:p>
            <a:pPr marL="0" indent="0">
              <a:lnSpc>
                <a:spcPct val="120000"/>
              </a:lnSpc>
              <a:buNone/>
            </a:pPr>
            <a:r>
              <a:rPr lang="ja-JP" altLang="en-US" sz="1600"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設立日　</a:t>
            </a:r>
            <a:r>
              <a:rPr lang="en-US" altLang="ja-JP" sz="1600" b="1">
                <a:latin typeface="Meiryo UI" panose="020B0604030504040204" pitchFamily="50" charset="-128"/>
                <a:ea typeface="Meiryo UI" panose="020B0604030504040204" pitchFamily="50" charset="-128"/>
              </a:rPr>
              <a:t>		2019</a:t>
            </a:r>
            <a:r>
              <a:rPr lang="ja-JP" altLang="en-US" sz="1600" b="1" dirty="0">
                <a:latin typeface="Meiryo UI" panose="020B0604030504040204" pitchFamily="50" charset="-128"/>
                <a:ea typeface="Meiryo UI" panose="020B0604030504040204" pitchFamily="50" charset="-128"/>
              </a:rPr>
              <a:t>年（令和元年）</a:t>
            </a:r>
            <a:r>
              <a:rPr lang="en-US" altLang="ja-JP" sz="1600" b="1">
                <a:latin typeface="Meiryo UI" panose="020B0604030504040204" pitchFamily="50" charset="-128"/>
                <a:ea typeface="Meiryo UI" panose="020B0604030504040204" pitchFamily="50" charset="-128"/>
              </a:rPr>
              <a:t>8</a:t>
            </a:r>
            <a:r>
              <a:rPr lang="ja-JP" altLang="en-US" sz="1600" b="1">
                <a:latin typeface="Meiryo UI" panose="020B0604030504040204" pitchFamily="50" charset="-128"/>
                <a:ea typeface="Meiryo UI" panose="020B0604030504040204" pitchFamily="50" charset="-128"/>
              </a:rPr>
              <a:t>月</a:t>
            </a:r>
            <a:endParaRPr lang="en-US" altLang="ja-JP" sz="1600" b="1" dirty="0">
              <a:latin typeface="Meiryo UI" panose="020B0604030504040204" pitchFamily="50" charset="-128"/>
              <a:ea typeface="Meiryo UI" panose="020B0604030504040204" pitchFamily="50" charset="-128"/>
            </a:endParaRPr>
          </a:p>
          <a:p>
            <a:pPr marL="0" indent="0">
              <a:lnSpc>
                <a:spcPct val="120000"/>
              </a:lnSpc>
              <a:buNone/>
            </a:pPr>
            <a:r>
              <a:rPr lang="ja-JP" altLang="en-US" sz="1600"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許認可書</a:t>
            </a:r>
            <a:r>
              <a:rPr lang="en-US" altLang="ja-JP" sz="1600" b="1">
                <a:latin typeface="Meiryo UI" panose="020B0604030504040204" pitchFamily="50" charset="-128"/>
                <a:ea typeface="Meiryo UI" panose="020B0604030504040204" pitchFamily="50" charset="-128"/>
              </a:rPr>
              <a:t>	</a:t>
            </a:r>
            <a:r>
              <a:rPr lang="ja-JP" altLang="en-US" sz="1600" b="1">
                <a:latin typeface="Meiryo UI" panose="020B0604030504040204" pitchFamily="50" charset="-128"/>
                <a:ea typeface="Meiryo UI" panose="020B0604030504040204" pitchFamily="50" charset="-128"/>
              </a:rPr>
              <a:t>有料</a:t>
            </a:r>
            <a:r>
              <a:rPr lang="ja-JP" altLang="en-US" sz="1600" b="1" dirty="0">
                <a:latin typeface="Meiryo UI" panose="020B0604030504040204" pitchFamily="50" charset="-128"/>
                <a:ea typeface="Meiryo UI" panose="020B0604030504040204" pitchFamily="50" charset="-128"/>
              </a:rPr>
              <a:t>職業紹介事業</a:t>
            </a:r>
            <a:r>
              <a:rPr lang="ja-JP" altLang="en-US" sz="1600" b="1">
                <a:latin typeface="Meiryo UI" panose="020B0604030504040204" pitchFamily="50" charset="-128"/>
                <a:ea typeface="Meiryo UI" panose="020B0604030504040204" pitchFamily="50" charset="-128"/>
              </a:rPr>
              <a:t>許可番号　</a:t>
            </a:r>
            <a:r>
              <a:rPr lang="en-US" altLang="ja-JP" sz="1600" b="1">
                <a:latin typeface="Meiryo UI" panose="020B0604030504040204" pitchFamily="50" charset="-128"/>
                <a:ea typeface="Meiryo UI" panose="020B0604030504040204" pitchFamily="50" charset="-128"/>
              </a:rPr>
              <a:t>13-</a:t>
            </a:r>
            <a:r>
              <a:rPr lang="ja-JP" altLang="en-US" sz="1600" b="1">
                <a:latin typeface="Meiryo UI" panose="020B0604030504040204" pitchFamily="50" charset="-128"/>
                <a:ea typeface="Meiryo UI" panose="020B0604030504040204" pitchFamily="50" charset="-128"/>
              </a:rPr>
              <a:t>ュ</a:t>
            </a:r>
            <a:r>
              <a:rPr lang="en-US" altLang="ja-JP" sz="1600" b="1">
                <a:latin typeface="Meiryo UI" panose="020B0604030504040204" pitchFamily="50" charset="-128"/>
                <a:ea typeface="Meiryo UI" panose="020B0604030504040204" pitchFamily="50" charset="-128"/>
              </a:rPr>
              <a:t>-311478</a:t>
            </a:r>
            <a:endParaRPr lang="ja-JP" altLang="en-US" sz="1600" dirty="0">
              <a:latin typeface="Meiryo UI" panose="020B0604030504040204" pitchFamily="50" charset="-128"/>
              <a:ea typeface="Meiryo UI" panose="020B0604030504040204" pitchFamily="50" charset="-128"/>
            </a:endParaRPr>
          </a:p>
        </p:txBody>
      </p:sp>
      <p:sp>
        <p:nvSpPr>
          <p:cNvPr id="3" name="四角形: 対角を丸める 2">
            <a:extLst>
              <a:ext uri="{FF2B5EF4-FFF2-40B4-BE49-F238E27FC236}">
                <a16:creationId xmlns:a16="http://schemas.microsoft.com/office/drawing/2014/main" id="{D9E29199-2200-42E3-A60C-E0939B17FE20}"/>
              </a:ext>
            </a:extLst>
          </p:cNvPr>
          <p:cNvSpPr/>
          <p:nvPr/>
        </p:nvSpPr>
        <p:spPr>
          <a:xfrm>
            <a:off x="1295400" y="525174"/>
            <a:ext cx="4476136" cy="752168"/>
          </a:xfrm>
          <a:prstGeom prst="round2DiagRect">
            <a:avLst/>
          </a:prstGeom>
          <a:gradFill>
            <a:gsLst>
              <a:gs pos="0">
                <a:schemeClr val="accent1">
                  <a:lumMod val="5000"/>
                  <a:lumOff val="95000"/>
                </a:schemeClr>
              </a:gs>
              <a:gs pos="92000">
                <a:srgbClr val="C00000"/>
              </a:gs>
              <a:gs pos="13000">
                <a:schemeClr val="bg1"/>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スライド番号プレースホルダー 16">
            <a:extLst>
              <a:ext uri="{FF2B5EF4-FFF2-40B4-BE49-F238E27FC236}">
                <a16:creationId xmlns:a16="http://schemas.microsoft.com/office/drawing/2014/main" id="{1CEB6ED0-5730-40C9-9885-CEF0C3EBBB98}"/>
              </a:ext>
            </a:extLst>
          </p:cNvPr>
          <p:cNvSpPr>
            <a:spLocks noGrp="1"/>
          </p:cNvSpPr>
          <p:nvPr>
            <p:ph type="sldNum" sz="quarter" idx="12"/>
          </p:nvPr>
        </p:nvSpPr>
        <p:spPr>
          <a:xfrm>
            <a:off x="8610600" y="6356350"/>
            <a:ext cx="2743200" cy="365125"/>
          </a:xfrm>
        </p:spPr>
        <p:txBody>
          <a:bodyPr/>
          <a:lstStyle/>
          <a:p>
            <a:fld id="{6D22F896-40B5-4ADD-8801-0D06FADFA095}" type="slidenum">
              <a:rPr lang="en-US" smtClean="0"/>
              <a:t>2</a:t>
            </a:fld>
            <a:endParaRPr lang="en-US" dirty="0"/>
          </a:p>
        </p:txBody>
      </p:sp>
      <p:sp>
        <p:nvSpPr>
          <p:cNvPr id="2" name="タイトル 1">
            <a:extLst>
              <a:ext uri="{FF2B5EF4-FFF2-40B4-BE49-F238E27FC236}">
                <a16:creationId xmlns:a16="http://schemas.microsoft.com/office/drawing/2014/main" id="{588A7595-37C5-487C-A3AF-D3AF833CF32E}"/>
              </a:ext>
            </a:extLst>
          </p:cNvPr>
          <p:cNvSpPr>
            <a:spLocks noGrp="1"/>
          </p:cNvSpPr>
          <p:nvPr>
            <p:ph type="title"/>
          </p:nvPr>
        </p:nvSpPr>
        <p:spPr>
          <a:xfrm>
            <a:off x="1295400" y="629728"/>
            <a:ext cx="3896032" cy="752168"/>
          </a:xfrm>
        </p:spPr>
        <p:txBody>
          <a:bodyPr/>
          <a:lstStyle/>
          <a:p>
            <a:r>
              <a:rPr lang="ja-JP" altLang="en-US" b="1">
                <a:solidFill>
                  <a:schemeClr val="bg1"/>
                </a:solidFill>
                <a:latin typeface="メイリオ" panose="020B0604030504040204" pitchFamily="50" charset="-128"/>
                <a:ea typeface="メイリオ" panose="020B0604030504040204" pitchFamily="50" charset="-128"/>
                <a:cs typeface="DroidLogo" panose="020B0606030804020204" pitchFamily="34" charset="0"/>
              </a:rPr>
              <a:t>会社概要</a:t>
            </a:r>
            <a:endParaRPr kumimoji="1" lang="ja-JP" altLang="en-US" b="1">
              <a:solidFill>
                <a:schemeClr val="bg1"/>
              </a:solidFill>
              <a:latin typeface="メイリオ" panose="020B0604030504040204" pitchFamily="50" charset="-128"/>
              <a:ea typeface="メイリオ" panose="020B0604030504040204" pitchFamily="50" charset="-128"/>
              <a:cs typeface="DroidLogo" panose="020B0606030804020204" pitchFamily="34" charset="0"/>
            </a:endParaRPr>
          </a:p>
        </p:txBody>
      </p:sp>
      <p:sp>
        <p:nvSpPr>
          <p:cNvPr id="6" name="コンテンツ プレースホルダー 15">
            <a:extLst>
              <a:ext uri="{FF2B5EF4-FFF2-40B4-BE49-F238E27FC236}">
                <a16:creationId xmlns:a16="http://schemas.microsoft.com/office/drawing/2014/main" id="{FC03339A-2C6D-4A35-A88D-39ECFDB957A9}"/>
              </a:ext>
            </a:extLst>
          </p:cNvPr>
          <p:cNvSpPr txBox="1">
            <a:spLocks/>
          </p:cNvSpPr>
          <p:nvPr/>
        </p:nvSpPr>
        <p:spPr>
          <a:xfrm>
            <a:off x="1184787" y="4760863"/>
            <a:ext cx="5275378" cy="14073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60000"/>
              </a:lnSpc>
            </a:pPr>
            <a:r>
              <a:rPr lang="ja-JP" altLang="en-US" sz="1600">
                <a:latin typeface="Meiryo UI" panose="020B0604030504040204" pitchFamily="50" charset="-128"/>
                <a:ea typeface="Meiryo UI" panose="020B0604030504040204" pitchFamily="50" charset="-128"/>
              </a:rPr>
              <a:t>有料職業紹介事業</a:t>
            </a:r>
            <a:endParaRPr lang="en-US" altLang="ja-JP" sz="1600">
              <a:latin typeface="Meiryo UI" panose="020B0604030504040204" pitchFamily="50" charset="-128"/>
              <a:ea typeface="Meiryo UI" panose="020B0604030504040204" pitchFamily="50" charset="-128"/>
            </a:endParaRPr>
          </a:p>
          <a:p>
            <a:pPr>
              <a:lnSpc>
                <a:spcPct val="160000"/>
              </a:lnSpc>
            </a:pPr>
            <a:r>
              <a:rPr lang="ja-JP" altLang="en-US" sz="1600">
                <a:latin typeface="Meiryo UI" panose="020B0604030504040204" pitchFamily="50" charset="-128"/>
                <a:ea typeface="Meiryo UI" panose="020B0604030504040204" pitchFamily="50" charset="-128"/>
              </a:rPr>
              <a:t>日越企業向けのビジネスコンサルティング及び翻訳・通訳サービス</a:t>
            </a:r>
            <a:endParaRPr lang="en-US" altLang="ja-JP" sz="1600">
              <a:latin typeface="Meiryo UI" panose="020B0604030504040204" pitchFamily="50" charset="-128"/>
              <a:ea typeface="Meiryo UI" panose="020B0604030504040204" pitchFamily="50" charset="-128"/>
            </a:endParaRPr>
          </a:p>
        </p:txBody>
      </p:sp>
      <p:sp>
        <p:nvSpPr>
          <p:cNvPr id="7" name="コンテンツ プレースホルダー 15">
            <a:extLst>
              <a:ext uri="{FF2B5EF4-FFF2-40B4-BE49-F238E27FC236}">
                <a16:creationId xmlns:a16="http://schemas.microsoft.com/office/drawing/2014/main" id="{EDF7FF69-D593-4E69-9D26-2F93CFD37768}"/>
              </a:ext>
            </a:extLst>
          </p:cNvPr>
          <p:cNvSpPr txBox="1">
            <a:spLocks/>
          </p:cNvSpPr>
          <p:nvPr/>
        </p:nvSpPr>
        <p:spPr>
          <a:xfrm>
            <a:off x="6689461" y="4754194"/>
            <a:ext cx="5275378" cy="1351472"/>
          </a:xfrm>
          <a:prstGeom prst="rect">
            <a:avLst/>
          </a:prstGeom>
        </p:spPr>
        <p:txBody>
          <a:bodyPr vert="horz" lIns="91440" tIns="45720" rIns="91440" bIns="45720" rtlCol="0">
            <a:noAutofit/>
          </a:bodyPr>
          <a:lstStyle>
            <a:defPPr>
              <a:defRPr lang="en-US"/>
            </a:defPPr>
            <a:lvl1pPr marL="228600" indent="-228600" defTabSz="914400">
              <a:lnSpc>
                <a:spcPct val="160000"/>
              </a:lnSpc>
              <a:spcBef>
                <a:spcPts val="1000"/>
              </a:spcBef>
              <a:buFont typeface="Arial" panose="020B0604020202020204" pitchFamily="34" charset="0"/>
              <a:buChar char="•"/>
              <a:defRPr kumimoji="1" sz="1600">
                <a:latin typeface="Meiryo UI" panose="020B0604030504040204" pitchFamily="50" charset="-128"/>
                <a:ea typeface="Meiryo UI" panose="020B0604030504040204" pitchFamily="50" charset="-128"/>
              </a:defRPr>
            </a:lvl1pPr>
            <a:lvl2pPr marL="685800" indent="-228600" defTabSz="914400">
              <a:lnSpc>
                <a:spcPct val="90000"/>
              </a:lnSpc>
              <a:spcBef>
                <a:spcPts val="500"/>
              </a:spcBef>
              <a:buFont typeface="Arial" panose="020B0604020202020204" pitchFamily="34" charset="0"/>
              <a:buChar char="•"/>
              <a:defRPr kumimoji="1" sz="2400"/>
            </a:lvl2pPr>
            <a:lvl3pPr marL="1143000" indent="-228600" defTabSz="914400">
              <a:lnSpc>
                <a:spcPct val="90000"/>
              </a:lnSpc>
              <a:spcBef>
                <a:spcPts val="500"/>
              </a:spcBef>
              <a:buFont typeface="Arial" panose="020B0604020202020204" pitchFamily="34" charset="0"/>
              <a:buChar char="•"/>
              <a:defRPr kumimoji="1" sz="2000"/>
            </a:lvl3pPr>
            <a:lvl4pPr marL="1600200" indent="-228600" defTabSz="914400">
              <a:lnSpc>
                <a:spcPct val="90000"/>
              </a:lnSpc>
              <a:spcBef>
                <a:spcPts val="500"/>
              </a:spcBef>
              <a:buFont typeface="Arial" panose="020B0604020202020204" pitchFamily="34" charset="0"/>
              <a:buChar char="•"/>
              <a:defRPr kumimoji="1"/>
            </a:lvl4pPr>
            <a:lvl5pPr marL="2057400" indent="-228600" defTabSz="914400">
              <a:lnSpc>
                <a:spcPct val="90000"/>
              </a:lnSpc>
              <a:spcBef>
                <a:spcPts val="500"/>
              </a:spcBef>
              <a:buFont typeface="Arial" panose="020B0604020202020204" pitchFamily="34" charset="0"/>
              <a:buChar char="•"/>
              <a:defRPr kumimoji="1"/>
            </a:lvl5pPr>
            <a:lvl6pPr marL="2514600" indent="-228600" defTabSz="914400">
              <a:lnSpc>
                <a:spcPct val="90000"/>
              </a:lnSpc>
              <a:spcBef>
                <a:spcPts val="500"/>
              </a:spcBef>
              <a:buFont typeface="Arial" panose="020B0604020202020204" pitchFamily="34" charset="0"/>
              <a:buChar char="•"/>
              <a:defRPr kumimoji="1"/>
            </a:lvl6pPr>
            <a:lvl7pPr marL="2971800" indent="-228600" defTabSz="914400">
              <a:lnSpc>
                <a:spcPct val="90000"/>
              </a:lnSpc>
              <a:spcBef>
                <a:spcPts val="500"/>
              </a:spcBef>
              <a:buFont typeface="Arial" panose="020B0604020202020204" pitchFamily="34" charset="0"/>
              <a:buChar char="•"/>
              <a:defRPr kumimoji="1"/>
            </a:lvl7pPr>
            <a:lvl8pPr marL="3429000" indent="-228600" defTabSz="914400">
              <a:lnSpc>
                <a:spcPct val="90000"/>
              </a:lnSpc>
              <a:spcBef>
                <a:spcPts val="500"/>
              </a:spcBef>
              <a:buFont typeface="Arial" panose="020B0604020202020204" pitchFamily="34" charset="0"/>
              <a:buChar char="•"/>
              <a:defRPr kumimoji="1"/>
            </a:lvl8pPr>
            <a:lvl9pPr marL="3886200" indent="-228600" defTabSz="914400">
              <a:lnSpc>
                <a:spcPct val="90000"/>
              </a:lnSpc>
              <a:spcBef>
                <a:spcPts val="500"/>
              </a:spcBef>
              <a:buFont typeface="Arial" panose="020B0604020202020204" pitchFamily="34" charset="0"/>
              <a:buChar char="•"/>
              <a:defRPr kumimoji="1"/>
            </a:lvl9pPr>
          </a:lstStyle>
          <a:p>
            <a:r>
              <a:rPr lang="ja-JP" altLang="en-US"/>
              <a:t>インターネット、携帯電話のネットワークを利用した各種情報提供サービス</a:t>
            </a:r>
            <a:endParaRPr lang="en-US" altLang="ja-JP"/>
          </a:p>
          <a:p>
            <a:r>
              <a:rPr lang="ja-JP" altLang="en-US"/>
              <a:t>日越間における設備、機械、雑貨等の売買</a:t>
            </a:r>
            <a:endParaRPr lang="en-US" altLang="ja-JP"/>
          </a:p>
        </p:txBody>
      </p:sp>
      <p:sp>
        <p:nvSpPr>
          <p:cNvPr id="8" name="タイトル 1">
            <a:extLst>
              <a:ext uri="{FF2B5EF4-FFF2-40B4-BE49-F238E27FC236}">
                <a16:creationId xmlns:a16="http://schemas.microsoft.com/office/drawing/2014/main" id="{870F16F9-D0CE-4C0A-804C-A19366D36C26}"/>
              </a:ext>
            </a:extLst>
          </p:cNvPr>
          <p:cNvSpPr txBox="1">
            <a:spLocks/>
          </p:cNvSpPr>
          <p:nvPr/>
        </p:nvSpPr>
        <p:spPr>
          <a:xfrm>
            <a:off x="1295400" y="4411795"/>
            <a:ext cx="10488283" cy="349068"/>
          </a:xfrm>
          <a:prstGeom prst="rect">
            <a:avLst/>
          </a:prstGeom>
          <a:gradFill flip="none" rotWithShape="1">
            <a:gsLst>
              <a:gs pos="60000">
                <a:srgbClr val="C00000"/>
              </a:gs>
              <a:gs pos="100000">
                <a:schemeClr val="bg1"/>
              </a:gs>
            </a:gsLst>
            <a:lin ang="0" scaled="1"/>
            <a:tileRect/>
          </a:gradFill>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600">
                <a:solidFill>
                  <a:schemeClr val="bg1">
                    <a:lumMod val="95000"/>
                  </a:schemeClr>
                </a:solidFill>
                <a:latin typeface="Marlett" pitchFamily="2" charset="2"/>
                <a:ea typeface="Meiryo UI" panose="020B0604030504040204" pitchFamily="50" charset="-128"/>
                <a:cs typeface="DroidLogo" panose="020B0606030804020204" pitchFamily="34" charset="0"/>
              </a:rPr>
              <a:t>事業内容</a:t>
            </a:r>
          </a:p>
        </p:txBody>
      </p:sp>
      <p:pic>
        <p:nvPicPr>
          <p:cNvPr id="5" name="図 4">
            <a:extLst>
              <a:ext uri="{FF2B5EF4-FFF2-40B4-BE49-F238E27FC236}">
                <a16:creationId xmlns:a16="http://schemas.microsoft.com/office/drawing/2014/main" id="{2A2B7CF7-B4AC-4624-9A54-BE4C70816BB9}"/>
              </a:ext>
            </a:extLst>
          </p:cNvPr>
          <p:cNvPicPr>
            <a:picLocks noChangeAspect="1"/>
          </p:cNvPicPr>
          <p:nvPr/>
        </p:nvPicPr>
        <p:blipFill>
          <a:blip r:embed="rId2"/>
          <a:stretch>
            <a:fillRect/>
          </a:stretch>
        </p:blipFill>
        <p:spPr>
          <a:xfrm>
            <a:off x="7683260" y="1558505"/>
            <a:ext cx="4014309" cy="2563079"/>
          </a:xfrm>
          <a:prstGeom prst="rect">
            <a:avLst/>
          </a:prstGeom>
        </p:spPr>
      </p:pic>
    </p:spTree>
    <p:extLst>
      <p:ext uri="{BB962C8B-B14F-4D97-AF65-F5344CB8AC3E}">
        <p14:creationId xmlns:p14="http://schemas.microsoft.com/office/powerpoint/2010/main" val="2325129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1">
            <a:extLst>
              <a:ext uri="{FF2B5EF4-FFF2-40B4-BE49-F238E27FC236}">
                <a16:creationId xmlns:a16="http://schemas.microsoft.com/office/drawing/2014/main" id="{E7316502-7183-471E-A5A5-38B15F3E4FE8}"/>
              </a:ext>
            </a:extLst>
          </p:cNvPr>
          <p:cNvSpPr txBox="1">
            <a:spLocks/>
          </p:cNvSpPr>
          <p:nvPr/>
        </p:nvSpPr>
        <p:spPr>
          <a:xfrm>
            <a:off x="953219" y="0"/>
            <a:ext cx="10400581" cy="879693"/>
          </a:xfrm>
          <a:prstGeom prst="rect">
            <a:avLst/>
          </a:prstGeom>
          <a:gradFill flip="none" rotWithShape="1">
            <a:gsLst>
              <a:gs pos="0">
                <a:schemeClr val="accent1">
                  <a:lumMod val="5000"/>
                  <a:lumOff val="95000"/>
                </a:schemeClr>
              </a:gs>
              <a:gs pos="92000">
                <a:schemeClr val="accent2"/>
              </a:gs>
              <a:gs pos="13000">
                <a:schemeClr val="bg1"/>
              </a:gs>
            </a:gsLst>
            <a:lin ang="10800000" scaled="1"/>
            <a:tileRect/>
          </a:gradFill>
        </p:spPr>
        <p:txBody>
          <a:bodyPr vert="horz" lIns="91440" tIns="72000" rIns="91440" bIns="252000" rtlCol="0" anchor="ctr" anchorCtr="0">
            <a:noAutofit/>
          </a:bodyPr>
          <a:lstStyle>
            <a:lvl1pPr defTabSz="914400">
              <a:lnSpc>
                <a:spcPct val="160000"/>
              </a:lnSpc>
              <a:spcBef>
                <a:spcPct val="0"/>
              </a:spcBef>
              <a:buNone/>
              <a:defRPr kumimoji="1" sz="3600" b="1">
                <a:latin typeface="Meiryo UI" panose="020B0604030504040204" pitchFamily="50" charset="-128"/>
                <a:ea typeface="Meiryo UI" panose="020B0604030504040204" pitchFamily="50" charset="-128"/>
                <a:cs typeface="+mj-cs"/>
              </a:defRPr>
            </a:lvl1pPr>
          </a:lstStyle>
          <a:p>
            <a:r>
              <a:rPr lang="en-US" altLang="ja-JP"/>
              <a:t>1. </a:t>
            </a:r>
            <a:r>
              <a:rPr lang="ja-JP" altLang="en-US"/>
              <a:t>有料職業紹介事業</a:t>
            </a:r>
            <a:endParaRPr lang="en-US" altLang="ja-JP"/>
          </a:p>
        </p:txBody>
      </p:sp>
      <p:graphicFrame>
        <p:nvGraphicFramePr>
          <p:cNvPr id="3" name="図表 2">
            <a:extLst>
              <a:ext uri="{FF2B5EF4-FFF2-40B4-BE49-F238E27FC236}">
                <a16:creationId xmlns:a16="http://schemas.microsoft.com/office/drawing/2014/main" id="{C9E226A4-3ADA-4FB0-8C71-03604CC3AFE5}"/>
              </a:ext>
            </a:extLst>
          </p:cNvPr>
          <p:cNvGraphicFramePr/>
          <p:nvPr>
            <p:extLst>
              <p:ext uri="{D42A27DB-BD31-4B8C-83A1-F6EECF244321}">
                <p14:modId xmlns:p14="http://schemas.microsoft.com/office/powerpoint/2010/main" val="2760634209"/>
              </p:ext>
            </p:extLst>
          </p:nvPr>
        </p:nvGraphicFramePr>
        <p:xfrm>
          <a:off x="953219" y="1114571"/>
          <a:ext cx="10698007" cy="60910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スライド番号プレースホルダー 1">
            <a:extLst>
              <a:ext uri="{FF2B5EF4-FFF2-40B4-BE49-F238E27FC236}">
                <a16:creationId xmlns:a16="http://schemas.microsoft.com/office/drawing/2014/main" id="{6B8D976C-A4B2-4A14-B00F-40AC3A266A79}"/>
              </a:ext>
            </a:extLst>
          </p:cNvPr>
          <p:cNvSpPr>
            <a:spLocks noGrp="1"/>
          </p:cNvSpPr>
          <p:nvPr>
            <p:ph type="sldNum" sz="quarter" idx="12"/>
          </p:nvPr>
        </p:nvSpPr>
        <p:spPr/>
        <p:txBody>
          <a:bodyPr/>
          <a:lstStyle/>
          <a:p>
            <a:fld id="{6D22F896-40B5-4ADD-8801-0D06FADFA095}" type="slidenum">
              <a:rPr lang="en-US" smtClean="0"/>
              <a:t>3</a:t>
            </a:fld>
            <a:endParaRPr lang="en-US" dirty="0"/>
          </a:p>
        </p:txBody>
      </p:sp>
    </p:spTree>
    <p:extLst>
      <p:ext uri="{BB962C8B-B14F-4D97-AF65-F5344CB8AC3E}">
        <p14:creationId xmlns:p14="http://schemas.microsoft.com/office/powerpoint/2010/main" val="13983801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8A7595-37C5-487C-A3AF-D3AF833CF32E}"/>
              </a:ext>
            </a:extLst>
          </p:cNvPr>
          <p:cNvSpPr>
            <a:spLocks noGrp="1"/>
          </p:cNvSpPr>
          <p:nvPr>
            <p:ph type="title"/>
          </p:nvPr>
        </p:nvSpPr>
        <p:spPr>
          <a:xfrm>
            <a:off x="1051013" y="548191"/>
            <a:ext cx="10302787" cy="818523"/>
          </a:xfrm>
          <a:gradFill flip="none" rotWithShape="1">
            <a:gsLst>
              <a:gs pos="0">
                <a:schemeClr val="accent1">
                  <a:lumMod val="5000"/>
                  <a:lumOff val="95000"/>
                </a:schemeClr>
              </a:gs>
              <a:gs pos="92000">
                <a:schemeClr val="accent2"/>
              </a:gs>
              <a:gs pos="13000">
                <a:schemeClr val="bg1"/>
              </a:gs>
            </a:gsLst>
            <a:lin ang="10800000" scaled="1"/>
            <a:tileRect/>
          </a:gradFill>
        </p:spPr>
        <p:txBody>
          <a:bodyPr vert="horz" lIns="91440" tIns="72000" rIns="91440" bIns="252000" rtlCol="0" anchor="ctr" anchorCtr="0">
            <a:noAutofit/>
          </a:bodyPr>
          <a:lstStyle/>
          <a:p>
            <a:pPr>
              <a:lnSpc>
                <a:spcPct val="160000"/>
              </a:lnSpc>
            </a:pPr>
            <a:r>
              <a:rPr lang="ja-JP" altLang="en-US" sz="3600" b="1">
                <a:latin typeface="Meiryo UI" panose="020B0604030504040204" pitchFamily="50" charset="-128"/>
                <a:ea typeface="Meiryo UI" panose="020B0604030504040204" pitchFamily="50" charset="-128"/>
              </a:rPr>
              <a:t>人材ネットワーク①</a:t>
            </a:r>
            <a:endParaRPr lang="en-US" altLang="ja-JP" sz="3600" b="1">
              <a:latin typeface="Meiryo UI" panose="020B0604030504040204" pitchFamily="50" charset="-128"/>
              <a:ea typeface="Meiryo UI" panose="020B0604030504040204" pitchFamily="50" charset="-128"/>
            </a:endParaRPr>
          </a:p>
        </p:txBody>
      </p:sp>
      <p:sp>
        <p:nvSpPr>
          <p:cNvPr id="16" name="コンテンツ プレースホルダー 15">
            <a:extLst>
              <a:ext uri="{FF2B5EF4-FFF2-40B4-BE49-F238E27FC236}">
                <a16:creationId xmlns:a16="http://schemas.microsoft.com/office/drawing/2014/main" id="{E7D51582-FF3C-4344-8F02-22914DD326A1}"/>
              </a:ext>
            </a:extLst>
          </p:cNvPr>
          <p:cNvSpPr>
            <a:spLocks noGrp="1"/>
          </p:cNvSpPr>
          <p:nvPr>
            <p:ph idx="1"/>
          </p:nvPr>
        </p:nvSpPr>
        <p:spPr>
          <a:xfrm>
            <a:off x="1059236" y="1543599"/>
            <a:ext cx="10302787" cy="985750"/>
          </a:xfrm>
        </p:spPr>
        <p:txBody>
          <a:bodyPr>
            <a:noAutofit/>
          </a:bodyPr>
          <a:lstStyle/>
          <a:p>
            <a:pPr marL="0" indent="0">
              <a:lnSpc>
                <a:spcPct val="100000"/>
              </a:lnSpc>
              <a:buNone/>
            </a:pPr>
            <a:r>
              <a:rPr lang="ja-JP" altLang="en-US" sz="2400">
                <a:latin typeface="Meiryo UI" panose="020B0604030504040204" pitchFamily="50" charset="-128"/>
                <a:ea typeface="Meiryo UI" panose="020B0604030504040204" pitchFamily="50" charset="-128"/>
              </a:rPr>
              <a:t>弊社はベトナム国内の大学、日本語学校、日本国内の日本語学校と提携し、</a:t>
            </a:r>
            <a:br>
              <a:rPr lang="en-US" altLang="ja-JP" sz="2400">
                <a:latin typeface="Meiryo UI" panose="020B0604030504040204" pitchFamily="50" charset="-128"/>
                <a:ea typeface="Meiryo UI" panose="020B0604030504040204" pitchFamily="50" charset="-128"/>
              </a:rPr>
            </a:br>
            <a:r>
              <a:rPr lang="ja-JP" altLang="en-US" sz="2400">
                <a:latin typeface="Meiryo UI" panose="020B0604030504040204" pitchFamily="50" charset="-128"/>
                <a:ea typeface="Meiryo UI" panose="020B0604030504040204" pitchFamily="50" charset="-128"/>
              </a:rPr>
              <a:t>日本語ができる有能な人材を提供しております。</a:t>
            </a:r>
            <a:br>
              <a:rPr lang="en-US" altLang="ja-JP" sz="2400">
                <a:latin typeface="Meiryo UI" panose="020B0604030504040204" pitchFamily="50" charset="-128"/>
                <a:ea typeface="Meiryo UI" panose="020B0604030504040204" pitchFamily="50" charset="-128"/>
              </a:rPr>
            </a:br>
            <a:endParaRPr lang="en-US" altLang="ja-JP" sz="2400">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1CEB6ED0-5730-40C9-9885-CEF0C3EBBB98}"/>
              </a:ext>
            </a:extLst>
          </p:cNvPr>
          <p:cNvSpPr>
            <a:spLocks noGrp="1"/>
          </p:cNvSpPr>
          <p:nvPr>
            <p:ph type="sldNum" sz="quarter" idx="12"/>
          </p:nvPr>
        </p:nvSpPr>
        <p:spPr/>
        <p:txBody>
          <a:bodyPr/>
          <a:lstStyle/>
          <a:p>
            <a:fld id="{6D22F896-40B5-4ADD-8801-0D06FADFA095}" type="slidenum">
              <a:rPr lang="en-US" smtClean="0"/>
              <a:t>4</a:t>
            </a:fld>
            <a:endParaRPr lang="en-US" dirty="0"/>
          </a:p>
        </p:txBody>
      </p:sp>
      <p:grpSp>
        <p:nvGrpSpPr>
          <p:cNvPr id="8" name="グループ化 7">
            <a:extLst>
              <a:ext uri="{FF2B5EF4-FFF2-40B4-BE49-F238E27FC236}">
                <a16:creationId xmlns:a16="http://schemas.microsoft.com/office/drawing/2014/main" id="{53E19DD0-5FDE-4A14-AEFF-10AFBC3B0B5D}"/>
              </a:ext>
            </a:extLst>
          </p:cNvPr>
          <p:cNvGrpSpPr/>
          <p:nvPr/>
        </p:nvGrpSpPr>
        <p:grpSpPr>
          <a:xfrm>
            <a:off x="4688940" y="2574101"/>
            <a:ext cx="3244059" cy="3575870"/>
            <a:chOff x="4688940" y="2692085"/>
            <a:chExt cx="3244059" cy="3575870"/>
          </a:xfrm>
        </p:grpSpPr>
        <p:pic>
          <p:nvPicPr>
            <p:cNvPr id="11" name="図 10">
              <a:extLst>
                <a:ext uri="{FF2B5EF4-FFF2-40B4-BE49-F238E27FC236}">
                  <a16:creationId xmlns:a16="http://schemas.microsoft.com/office/drawing/2014/main" id="{B42D0382-AE05-46F5-8A02-AD39C5E08DF0}"/>
                </a:ext>
              </a:extLst>
            </p:cNvPr>
            <p:cNvPicPr>
              <a:picLocks noChangeAspect="1"/>
            </p:cNvPicPr>
            <p:nvPr/>
          </p:nvPicPr>
          <p:blipFill>
            <a:blip r:embed="rId2"/>
            <a:stretch>
              <a:fillRect/>
            </a:stretch>
          </p:blipFill>
          <p:spPr>
            <a:xfrm>
              <a:off x="4688940" y="2692085"/>
              <a:ext cx="3244059" cy="3575870"/>
            </a:xfrm>
            <a:prstGeom prst="rect">
              <a:avLst/>
            </a:prstGeom>
            <a:ln>
              <a:solidFill>
                <a:schemeClr val="tx1"/>
              </a:solidFill>
            </a:ln>
          </p:spPr>
        </p:pic>
        <p:pic>
          <p:nvPicPr>
            <p:cNvPr id="5" name="図 4">
              <a:extLst>
                <a:ext uri="{FF2B5EF4-FFF2-40B4-BE49-F238E27FC236}">
                  <a16:creationId xmlns:a16="http://schemas.microsoft.com/office/drawing/2014/main" id="{E7F3CF52-0F49-40AF-A3A1-5E0B13B675E0}"/>
                </a:ext>
              </a:extLst>
            </p:cNvPr>
            <p:cNvPicPr>
              <a:picLocks noChangeAspect="1"/>
            </p:cNvPicPr>
            <p:nvPr/>
          </p:nvPicPr>
          <p:blipFill>
            <a:blip r:embed="rId3"/>
            <a:stretch>
              <a:fillRect/>
            </a:stretch>
          </p:blipFill>
          <p:spPr>
            <a:xfrm>
              <a:off x="4740868" y="5577959"/>
              <a:ext cx="2013893" cy="641097"/>
            </a:xfrm>
            <a:prstGeom prst="rect">
              <a:avLst/>
            </a:prstGeom>
          </p:spPr>
        </p:pic>
      </p:grpSp>
      <p:grpSp>
        <p:nvGrpSpPr>
          <p:cNvPr id="10" name="グループ化 9">
            <a:extLst>
              <a:ext uri="{FF2B5EF4-FFF2-40B4-BE49-F238E27FC236}">
                <a16:creationId xmlns:a16="http://schemas.microsoft.com/office/drawing/2014/main" id="{F1ED26EF-D4BF-4DAF-A8F4-1CAE38190A22}"/>
              </a:ext>
            </a:extLst>
          </p:cNvPr>
          <p:cNvGrpSpPr/>
          <p:nvPr/>
        </p:nvGrpSpPr>
        <p:grpSpPr>
          <a:xfrm>
            <a:off x="8331490" y="2574101"/>
            <a:ext cx="3301420" cy="3575871"/>
            <a:chOff x="1093599" y="2692085"/>
            <a:chExt cx="3301420" cy="3575871"/>
          </a:xfrm>
        </p:grpSpPr>
        <p:pic>
          <p:nvPicPr>
            <p:cNvPr id="7" name="図 6">
              <a:extLst>
                <a:ext uri="{FF2B5EF4-FFF2-40B4-BE49-F238E27FC236}">
                  <a16:creationId xmlns:a16="http://schemas.microsoft.com/office/drawing/2014/main" id="{4E5670D8-C0C6-4456-AC3E-2C9EF26FFEB9}"/>
                </a:ext>
              </a:extLst>
            </p:cNvPr>
            <p:cNvPicPr>
              <a:picLocks noChangeAspect="1"/>
            </p:cNvPicPr>
            <p:nvPr/>
          </p:nvPicPr>
          <p:blipFill>
            <a:blip r:embed="rId4"/>
            <a:stretch>
              <a:fillRect/>
            </a:stretch>
          </p:blipFill>
          <p:spPr>
            <a:xfrm>
              <a:off x="1093599" y="2692085"/>
              <a:ext cx="3301420" cy="3575871"/>
            </a:xfrm>
            <a:prstGeom prst="rect">
              <a:avLst/>
            </a:prstGeom>
            <a:ln>
              <a:solidFill>
                <a:schemeClr val="tx1"/>
              </a:solidFill>
            </a:ln>
          </p:spPr>
        </p:pic>
        <p:pic>
          <p:nvPicPr>
            <p:cNvPr id="6" name="図 5">
              <a:extLst>
                <a:ext uri="{FF2B5EF4-FFF2-40B4-BE49-F238E27FC236}">
                  <a16:creationId xmlns:a16="http://schemas.microsoft.com/office/drawing/2014/main" id="{536A5DEE-C498-4E20-8849-4A523E88600E}"/>
                </a:ext>
              </a:extLst>
            </p:cNvPr>
            <p:cNvPicPr>
              <a:picLocks noChangeAspect="1"/>
            </p:cNvPicPr>
            <p:nvPr/>
          </p:nvPicPr>
          <p:blipFill>
            <a:blip r:embed="rId5"/>
            <a:stretch>
              <a:fillRect/>
            </a:stretch>
          </p:blipFill>
          <p:spPr>
            <a:xfrm>
              <a:off x="1149200" y="5587902"/>
              <a:ext cx="2413430" cy="631155"/>
            </a:xfrm>
            <a:prstGeom prst="rect">
              <a:avLst/>
            </a:prstGeom>
          </p:spPr>
        </p:pic>
      </p:grpSp>
      <p:grpSp>
        <p:nvGrpSpPr>
          <p:cNvPr id="4" name="グループ化 3">
            <a:extLst>
              <a:ext uri="{FF2B5EF4-FFF2-40B4-BE49-F238E27FC236}">
                <a16:creationId xmlns:a16="http://schemas.microsoft.com/office/drawing/2014/main" id="{691D775F-459D-4553-BBA1-B4E0CD87943C}"/>
              </a:ext>
            </a:extLst>
          </p:cNvPr>
          <p:cNvGrpSpPr/>
          <p:nvPr/>
        </p:nvGrpSpPr>
        <p:grpSpPr>
          <a:xfrm>
            <a:off x="1096354" y="2586873"/>
            <a:ext cx="3135103" cy="3555724"/>
            <a:chOff x="8359656" y="2702158"/>
            <a:chExt cx="3135103" cy="3555724"/>
          </a:xfrm>
        </p:grpSpPr>
        <p:pic>
          <p:nvPicPr>
            <p:cNvPr id="9" name="図 8">
              <a:extLst>
                <a:ext uri="{FF2B5EF4-FFF2-40B4-BE49-F238E27FC236}">
                  <a16:creationId xmlns:a16="http://schemas.microsoft.com/office/drawing/2014/main" id="{854B2BE6-72CD-4B25-BC34-C3C1C776EA85}"/>
                </a:ext>
              </a:extLst>
            </p:cNvPr>
            <p:cNvPicPr>
              <a:picLocks noChangeAspect="1"/>
            </p:cNvPicPr>
            <p:nvPr/>
          </p:nvPicPr>
          <p:blipFill>
            <a:blip r:embed="rId6"/>
            <a:stretch>
              <a:fillRect/>
            </a:stretch>
          </p:blipFill>
          <p:spPr>
            <a:xfrm>
              <a:off x="8359656" y="2702158"/>
              <a:ext cx="3135103" cy="3555724"/>
            </a:xfrm>
            <a:prstGeom prst="rect">
              <a:avLst/>
            </a:prstGeom>
            <a:ln>
              <a:solidFill>
                <a:schemeClr val="tx1"/>
              </a:solidFill>
            </a:ln>
          </p:spPr>
        </p:pic>
        <p:pic>
          <p:nvPicPr>
            <p:cNvPr id="3" name="図 2">
              <a:extLst>
                <a:ext uri="{FF2B5EF4-FFF2-40B4-BE49-F238E27FC236}">
                  <a16:creationId xmlns:a16="http://schemas.microsoft.com/office/drawing/2014/main" id="{38585BCA-7852-4C56-88A3-5C7CB3C6B264}"/>
                </a:ext>
              </a:extLst>
            </p:cNvPr>
            <p:cNvPicPr>
              <a:picLocks noChangeAspect="1"/>
            </p:cNvPicPr>
            <p:nvPr/>
          </p:nvPicPr>
          <p:blipFill>
            <a:blip r:embed="rId7"/>
            <a:stretch>
              <a:fillRect/>
            </a:stretch>
          </p:blipFill>
          <p:spPr>
            <a:xfrm>
              <a:off x="8367031" y="2716907"/>
              <a:ext cx="2436164" cy="699300"/>
            </a:xfrm>
            <a:prstGeom prst="rect">
              <a:avLst/>
            </a:prstGeom>
          </p:spPr>
        </p:pic>
      </p:grpSp>
    </p:spTree>
    <p:extLst>
      <p:ext uri="{BB962C8B-B14F-4D97-AF65-F5344CB8AC3E}">
        <p14:creationId xmlns:p14="http://schemas.microsoft.com/office/powerpoint/2010/main" val="8494772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8A7595-37C5-487C-A3AF-D3AF833CF32E}"/>
              </a:ext>
            </a:extLst>
          </p:cNvPr>
          <p:cNvSpPr>
            <a:spLocks noGrp="1"/>
          </p:cNvSpPr>
          <p:nvPr>
            <p:ph type="title"/>
          </p:nvPr>
        </p:nvSpPr>
        <p:spPr>
          <a:xfrm>
            <a:off x="1110796" y="501650"/>
            <a:ext cx="10302787" cy="818523"/>
          </a:xfrm>
          <a:gradFill flip="none" rotWithShape="1">
            <a:gsLst>
              <a:gs pos="0">
                <a:schemeClr val="accent1">
                  <a:lumMod val="5000"/>
                  <a:lumOff val="95000"/>
                </a:schemeClr>
              </a:gs>
              <a:gs pos="92000">
                <a:schemeClr val="accent2"/>
              </a:gs>
              <a:gs pos="13000">
                <a:schemeClr val="bg1"/>
              </a:gs>
            </a:gsLst>
            <a:lin ang="10800000" scaled="1"/>
            <a:tileRect/>
          </a:gradFill>
        </p:spPr>
        <p:txBody>
          <a:bodyPr vert="horz" lIns="91440" tIns="72000" rIns="91440" bIns="252000" rtlCol="0" anchor="ctr" anchorCtr="0">
            <a:noAutofit/>
          </a:bodyPr>
          <a:lstStyle/>
          <a:p>
            <a:pPr>
              <a:lnSpc>
                <a:spcPct val="160000"/>
              </a:lnSpc>
            </a:pPr>
            <a:r>
              <a:rPr lang="ja-JP" altLang="en-US" sz="3600" b="1">
                <a:latin typeface="Meiryo UI" panose="020B0604030504040204" pitchFamily="50" charset="-128"/>
                <a:ea typeface="Meiryo UI" panose="020B0604030504040204" pitchFamily="50" charset="-128"/>
              </a:rPr>
              <a:t>人材ネットワーク②</a:t>
            </a:r>
            <a:endParaRPr lang="en-US" altLang="ja-JP" sz="3600" b="1">
              <a:latin typeface="Meiryo UI" panose="020B0604030504040204" pitchFamily="50" charset="-128"/>
              <a:ea typeface="Meiryo UI" panose="020B0604030504040204" pitchFamily="50" charset="-128"/>
            </a:endParaRPr>
          </a:p>
        </p:txBody>
      </p:sp>
      <p:sp>
        <p:nvSpPr>
          <p:cNvPr id="16" name="コンテンツ プレースホルダー 15">
            <a:extLst>
              <a:ext uri="{FF2B5EF4-FFF2-40B4-BE49-F238E27FC236}">
                <a16:creationId xmlns:a16="http://schemas.microsoft.com/office/drawing/2014/main" id="{E7D51582-FF3C-4344-8F02-22914DD326A1}"/>
              </a:ext>
            </a:extLst>
          </p:cNvPr>
          <p:cNvSpPr>
            <a:spLocks noGrp="1"/>
          </p:cNvSpPr>
          <p:nvPr>
            <p:ph idx="1"/>
          </p:nvPr>
        </p:nvSpPr>
        <p:spPr>
          <a:xfrm>
            <a:off x="1110795" y="1386602"/>
            <a:ext cx="10302787" cy="985750"/>
          </a:xfrm>
        </p:spPr>
        <p:txBody>
          <a:bodyPr>
            <a:noAutofit/>
          </a:bodyPr>
          <a:lstStyle/>
          <a:p>
            <a:pPr marL="0" indent="0">
              <a:lnSpc>
                <a:spcPct val="100000"/>
              </a:lnSpc>
              <a:buNone/>
            </a:pPr>
            <a:r>
              <a:rPr lang="ja-JP" altLang="en-US" sz="2400">
                <a:latin typeface="Meiryo UI" panose="020B0604030504040204" pitchFamily="50" charset="-128"/>
                <a:ea typeface="Meiryo UI" panose="020B0604030504040204" pitchFamily="50" charset="-128"/>
              </a:rPr>
              <a:t>弊社はベトナム国内の人材派遣企業と提携し、日本企業に技能実習生、特定技能労働者の人材を提供しております。</a:t>
            </a:r>
            <a:br>
              <a:rPr lang="en-US" altLang="ja-JP" sz="2400">
                <a:latin typeface="Meiryo UI" panose="020B0604030504040204" pitchFamily="50" charset="-128"/>
                <a:ea typeface="Meiryo UI" panose="020B0604030504040204" pitchFamily="50" charset="-128"/>
              </a:rPr>
            </a:br>
            <a:endParaRPr lang="en-US" altLang="ja-JP" sz="2400">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1CEB6ED0-5730-40C9-9885-CEF0C3EBBB98}"/>
              </a:ext>
            </a:extLst>
          </p:cNvPr>
          <p:cNvSpPr>
            <a:spLocks noGrp="1"/>
          </p:cNvSpPr>
          <p:nvPr>
            <p:ph type="sldNum" sz="quarter" idx="12"/>
          </p:nvPr>
        </p:nvSpPr>
        <p:spPr/>
        <p:txBody>
          <a:bodyPr/>
          <a:lstStyle/>
          <a:p>
            <a:fld id="{6D22F896-40B5-4ADD-8801-0D06FADFA095}" type="slidenum">
              <a:rPr lang="en-US" smtClean="0"/>
              <a:t>5</a:t>
            </a:fld>
            <a:endParaRPr lang="en-US" dirty="0"/>
          </a:p>
        </p:txBody>
      </p:sp>
      <p:pic>
        <p:nvPicPr>
          <p:cNvPr id="15" name="図 14">
            <a:extLst>
              <a:ext uri="{FF2B5EF4-FFF2-40B4-BE49-F238E27FC236}">
                <a16:creationId xmlns:a16="http://schemas.microsoft.com/office/drawing/2014/main" id="{78300A76-AA9A-4167-AA0D-4EBC9B62A139}"/>
              </a:ext>
            </a:extLst>
          </p:cNvPr>
          <p:cNvPicPr>
            <a:picLocks noChangeAspect="1"/>
          </p:cNvPicPr>
          <p:nvPr/>
        </p:nvPicPr>
        <p:blipFill rotWithShape="1">
          <a:blip r:embed="rId2"/>
          <a:srcRect l="17558"/>
          <a:stretch/>
        </p:blipFill>
        <p:spPr>
          <a:xfrm>
            <a:off x="1128251" y="2372352"/>
            <a:ext cx="2993923" cy="3287585"/>
          </a:xfrm>
          <a:prstGeom prst="rect">
            <a:avLst/>
          </a:prstGeom>
          <a:ln>
            <a:solidFill>
              <a:schemeClr val="tx1"/>
            </a:solidFill>
          </a:ln>
        </p:spPr>
      </p:pic>
      <p:pic>
        <p:nvPicPr>
          <p:cNvPr id="20" name="図 19">
            <a:extLst>
              <a:ext uri="{FF2B5EF4-FFF2-40B4-BE49-F238E27FC236}">
                <a16:creationId xmlns:a16="http://schemas.microsoft.com/office/drawing/2014/main" id="{5D2F0D86-2DE6-4C72-A597-B39A6A191C87}"/>
              </a:ext>
            </a:extLst>
          </p:cNvPr>
          <p:cNvPicPr>
            <a:picLocks noChangeAspect="1"/>
          </p:cNvPicPr>
          <p:nvPr/>
        </p:nvPicPr>
        <p:blipFill>
          <a:blip r:embed="rId3"/>
          <a:stretch>
            <a:fillRect/>
          </a:stretch>
        </p:blipFill>
        <p:spPr>
          <a:xfrm>
            <a:off x="1126901" y="5701366"/>
            <a:ext cx="1152190" cy="654984"/>
          </a:xfrm>
          <a:prstGeom prst="rect">
            <a:avLst/>
          </a:prstGeom>
        </p:spPr>
      </p:pic>
      <p:pic>
        <p:nvPicPr>
          <p:cNvPr id="22" name="図 21">
            <a:extLst>
              <a:ext uri="{FF2B5EF4-FFF2-40B4-BE49-F238E27FC236}">
                <a16:creationId xmlns:a16="http://schemas.microsoft.com/office/drawing/2014/main" id="{CD1C0CEF-672A-46E5-A422-0ABF67FE7CF8}"/>
              </a:ext>
            </a:extLst>
          </p:cNvPr>
          <p:cNvPicPr>
            <a:picLocks noChangeAspect="1"/>
          </p:cNvPicPr>
          <p:nvPr/>
        </p:nvPicPr>
        <p:blipFill>
          <a:blip r:embed="rId4"/>
          <a:stretch>
            <a:fillRect/>
          </a:stretch>
        </p:blipFill>
        <p:spPr>
          <a:xfrm>
            <a:off x="3429931" y="2943283"/>
            <a:ext cx="2561322" cy="3366526"/>
          </a:xfrm>
          <a:prstGeom prst="rect">
            <a:avLst/>
          </a:prstGeom>
          <a:ln>
            <a:solidFill>
              <a:schemeClr val="tx1"/>
            </a:solidFill>
          </a:ln>
        </p:spPr>
      </p:pic>
      <p:pic>
        <p:nvPicPr>
          <p:cNvPr id="23" name="図 22">
            <a:extLst>
              <a:ext uri="{FF2B5EF4-FFF2-40B4-BE49-F238E27FC236}">
                <a16:creationId xmlns:a16="http://schemas.microsoft.com/office/drawing/2014/main" id="{30439D89-9E2D-4A3F-A02B-302424A8F890}"/>
              </a:ext>
            </a:extLst>
          </p:cNvPr>
          <p:cNvPicPr>
            <a:picLocks noChangeAspect="1"/>
          </p:cNvPicPr>
          <p:nvPr/>
        </p:nvPicPr>
        <p:blipFill>
          <a:blip r:embed="rId5"/>
          <a:stretch>
            <a:fillRect/>
          </a:stretch>
        </p:blipFill>
        <p:spPr>
          <a:xfrm>
            <a:off x="6164103" y="5596578"/>
            <a:ext cx="2533199" cy="713231"/>
          </a:xfrm>
          <a:prstGeom prst="rect">
            <a:avLst/>
          </a:prstGeom>
        </p:spPr>
      </p:pic>
      <p:pic>
        <p:nvPicPr>
          <p:cNvPr id="25" name="図 24">
            <a:extLst>
              <a:ext uri="{FF2B5EF4-FFF2-40B4-BE49-F238E27FC236}">
                <a16:creationId xmlns:a16="http://schemas.microsoft.com/office/drawing/2014/main" id="{ACF8F3DB-598D-4AE9-A8B3-F5807DDC8325}"/>
              </a:ext>
            </a:extLst>
          </p:cNvPr>
          <p:cNvPicPr>
            <a:picLocks noChangeAspect="1"/>
          </p:cNvPicPr>
          <p:nvPr/>
        </p:nvPicPr>
        <p:blipFill>
          <a:blip r:embed="rId6"/>
          <a:stretch>
            <a:fillRect/>
          </a:stretch>
        </p:blipFill>
        <p:spPr>
          <a:xfrm>
            <a:off x="6210629" y="2308995"/>
            <a:ext cx="3798756" cy="3287584"/>
          </a:xfrm>
          <a:prstGeom prst="rect">
            <a:avLst/>
          </a:prstGeom>
          <a:ln>
            <a:solidFill>
              <a:schemeClr val="tx1"/>
            </a:solidFill>
          </a:ln>
        </p:spPr>
      </p:pic>
      <p:pic>
        <p:nvPicPr>
          <p:cNvPr id="13" name="図 12">
            <a:extLst>
              <a:ext uri="{FF2B5EF4-FFF2-40B4-BE49-F238E27FC236}">
                <a16:creationId xmlns:a16="http://schemas.microsoft.com/office/drawing/2014/main" id="{91F02C5D-3E77-41B3-A303-B8C1EED6EA0C}"/>
              </a:ext>
            </a:extLst>
          </p:cNvPr>
          <p:cNvPicPr>
            <a:picLocks noChangeAspect="1"/>
          </p:cNvPicPr>
          <p:nvPr/>
        </p:nvPicPr>
        <p:blipFill>
          <a:blip r:embed="rId7"/>
          <a:stretch>
            <a:fillRect/>
          </a:stretch>
        </p:blipFill>
        <p:spPr>
          <a:xfrm>
            <a:off x="8757834" y="2943283"/>
            <a:ext cx="2743200" cy="3366526"/>
          </a:xfrm>
          <a:prstGeom prst="rect">
            <a:avLst/>
          </a:prstGeom>
          <a:ln>
            <a:solidFill>
              <a:schemeClr val="tx1"/>
            </a:solidFill>
          </a:ln>
        </p:spPr>
      </p:pic>
      <p:pic>
        <p:nvPicPr>
          <p:cNvPr id="26" name="図 25">
            <a:extLst>
              <a:ext uri="{FF2B5EF4-FFF2-40B4-BE49-F238E27FC236}">
                <a16:creationId xmlns:a16="http://schemas.microsoft.com/office/drawing/2014/main" id="{433BE4E3-D726-4789-B8BC-6C0A1A3CF304}"/>
              </a:ext>
            </a:extLst>
          </p:cNvPr>
          <p:cNvPicPr>
            <a:picLocks noChangeAspect="1"/>
          </p:cNvPicPr>
          <p:nvPr/>
        </p:nvPicPr>
        <p:blipFill>
          <a:blip r:embed="rId3"/>
          <a:stretch>
            <a:fillRect/>
          </a:stretch>
        </p:blipFill>
        <p:spPr>
          <a:xfrm>
            <a:off x="1163547" y="5674167"/>
            <a:ext cx="1152190" cy="654984"/>
          </a:xfrm>
          <a:prstGeom prst="rect">
            <a:avLst/>
          </a:prstGeom>
        </p:spPr>
      </p:pic>
      <p:pic>
        <p:nvPicPr>
          <p:cNvPr id="27" name="図 26">
            <a:extLst>
              <a:ext uri="{FF2B5EF4-FFF2-40B4-BE49-F238E27FC236}">
                <a16:creationId xmlns:a16="http://schemas.microsoft.com/office/drawing/2014/main" id="{0BE790FA-D4A0-44A6-AC65-FA3F16C017DD}"/>
              </a:ext>
            </a:extLst>
          </p:cNvPr>
          <p:cNvPicPr>
            <a:picLocks noChangeAspect="1"/>
          </p:cNvPicPr>
          <p:nvPr/>
        </p:nvPicPr>
        <p:blipFill>
          <a:blip r:embed="rId5"/>
          <a:stretch>
            <a:fillRect/>
          </a:stretch>
        </p:blipFill>
        <p:spPr>
          <a:xfrm>
            <a:off x="6200749" y="5569379"/>
            <a:ext cx="2533199" cy="713231"/>
          </a:xfrm>
          <a:prstGeom prst="rect">
            <a:avLst/>
          </a:prstGeom>
        </p:spPr>
      </p:pic>
    </p:spTree>
    <p:extLst>
      <p:ext uri="{BB962C8B-B14F-4D97-AF65-F5344CB8AC3E}">
        <p14:creationId xmlns:p14="http://schemas.microsoft.com/office/powerpoint/2010/main" val="3750913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8A7595-37C5-487C-A3AF-D3AF833CF32E}"/>
              </a:ext>
            </a:extLst>
          </p:cNvPr>
          <p:cNvSpPr>
            <a:spLocks noGrp="1"/>
          </p:cNvSpPr>
          <p:nvPr>
            <p:ph type="title"/>
          </p:nvPr>
        </p:nvSpPr>
        <p:spPr>
          <a:xfrm>
            <a:off x="1110796" y="501650"/>
            <a:ext cx="10302787" cy="818523"/>
          </a:xfrm>
          <a:gradFill flip="none" rotWithShape="1">
            <a:gsLst>
              <a:gs pos="0">
                <a:schemeClr val="accent1">
                  <a:lumMod val="5000"/>
                  <a:lumOff val="95000"/>
                </a:schemeClr>
              </a:gs>
              <a:gs pos="92000">
                <a:schemeClr val="accent2"/>
              </a:gs>
              <a:gs pos="13000">
                <a:schemeClr val="bg1"/>
              </a:gs>
            </a:gsLst>
            <a:lin ang="10800000" scaled="1"/>
            <a:tileRect/>
          </a:gradFill>
        </p:spPr>
        <p:txBody>
          <a:bodyPr vert="horz" lIns="91440" tIns="72000" rIns="91440" bIns="252000" rtlCol="0" anchor="ctr" anchorCtr="0">
            <a:noAutofit/>
          </a:bodyPr>
          <a:lstStyle/>
          <a:p>
            <a:pPr>
              <a:lnSpc>
                <a:spcPct val="160000"/>
              </a:lnSpc>
            </a:pPr>
            <a:r>
              <a:rPr lang="ja-JP" altLang="en-US" sz="3600" b="1">
                <a:latin typeface="Meiryo UI" panose="020B0604030504040204" pitchFamily="50" charset="-128"/>
                <a:ea typeface="Meiryo UI" panose="020B0604030504040204" pitchFamily="50" charset="-128"/>
              </a:rPr>
              <a:t>人材ネットワーク、日本語教育の風景</a:t>
            </a:r>
            <a:endParaRPr lang="en-US" altLang="ja-JP" sz="3600" b="1">
              <a:latin typeface="Meiryo UI" panose="020B0604030504040204" pitchFamily="50" charset="-128"/>
              <a:ea typeface="Meiryo UI" panose="020B0604030504040204" pitchFamily="50" charset="-128"/>
            </a:endParaRPr>
          </a:p>
        </p:txBody>
      </p:sp>
      <p:sp>
        <p:nvSpPr>
          <p:cNvPr id="16" name="コンテンツ プレースホルダー 15">
            <a:extLst>
              <a:ext uri="{FF2B5EF4-FFF2-40B4-BE49-F238E27FC236}">
                <a16:creationId xmlns:a16="http://schemas.microsoft.com/office/drawing/2014/main" id="{E7D51582-FF3C-4344-8F02-22914DD326A1}"/>
              </a:ext>
            </a:extLst>
          </p:cNvPr>
          <p:cNvSpPr>
            <a:spLocks noGrp="1"/>
          </p:cNvSpPr>
          <p:nvPr>
            <p:ph idx="1"/>
          </p:nvPr>
        </p:nvSpPr>
        <p:spPr>
          <a:xfrm>
            <a:off x="1110795" y="1386602"/>
            <a:ext cx="10302787" cy="985750"/>
          </a:xfrm>
        </p:spPr>
        <p:txBody>
          <a:bodyPr>
            <a:noAutofit/>
          </a:bodyPr>
          <a:lstStyle/>
          <a:p>
            <a:pPr marL="0" indent="0">
              <a:lnSpc>
                <a:spcPct val="100000"/>
              </a:lnSpc>
              <a:buNone/>
            </a:pPr>
            <a:br>
              <a:rPr lang="en-US" altLang="ja-JP" sz="2400">
                <a:latin typeface="Meiryo UI" panose="020B0604030504040204" pitchFamily="50" charset="-128"/>
                <a:ea typeface="Meiryo UI" panose="020B0604030504040204" pitchFamily="50" charset="-128"/>
              </a:rPr>
            </a:br>
            <a:endParaRPr lang="en-US" altLang="ja-JP" sz="2400">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1CEB6ED0-5730-40C9-9885-CEF0C3EBBB98}"/>
              </a:ext>
            </a:extLst>
          </p:cNvPr>
          <p:cNvSpPr>
            <a:spLocks noGrp="1"/>
          </p:cNvSpPr>
          <p:nvPr>
            <p:ph type="sldNum" sz="quarter" idx="12"/>
          </p:nvPr>
        </p:nvSpPr>
        <p:spPr/>
        <p:txBody>
          <a:bodyPr/>
          <a:lstStyle/>
          <a:p>
            <a:fld id="{6D22F896-40B5-4ADD-8801-0D06FADFA095}" type="slidenum">
              <a:rPr lang="en-US" smtClean="0"/>
              <a:t>6</a:t>
            </a:fld>
            <a:endParaRPr lang="en-US" dirty="0"/>
          </a:p>
        </p:txBody>
      </p:sp>
      <p:pic>
        <p:nvPicPr>
          <p:cNvPr id="4" name="図 3">
            <a:extLst>
              <a:ext uri="{FF2B5EF4-FFF2-40B4-BE49-F238E27FC236}">
                <a16:creationId xmlns:a16="http://schemas.microsoft.com/office/drawing/2014/main" id="{968B6E96-96CB-49CE-B1D3-260AED078B46}"/>
              </a:ext>
            </a:extLst>
          </p:cNvPr>
          <p:cNvPicPr>
            <a:picLocks noChangeAspect="1"/>
          </p:cNvPicPr>
          <p:nvPr/>
        </p:nvPicPr>
        <p:blipFill>
          <a:blip r:embed="rId2"/>
          <a:stretch>
            <a:fillRect/>
          </a:stretch>
        </p:blipFill>
        <p:spPr>
          <a:xfrm>
            <a:off x="1110794" y="3594151"/>
            <a:ext cx="4503975" cy="2762199"/>
          </a:xfrm>
          <a:prstGeom prst="rect">
            <a:avLst/>
          </a:prstGeom>
        </p:spPr>
      </p:pic>
      <p:pic>
        <p:nvPicPr>
          <p:cNvPr id="7" name="図 6">
            <a:extLst>
              <a:ext uri="{FF2B5EF4-FFF2-40B4-BE49-F238E27FC236}">
                <a16:creationId xmlns:a16="http://schemas.microsoft.com/office/drawing/2014/main" id="{334BAC6C-97BC-40B3-A2BD-AF78637046AC}"/>
              </a:ext>
            </a:extLst>
          </p:cNvPr>
          <p:cNvPicPr>
            <a:picLocks noChangeAspect="1"/>
          </p:cNvPicPr>
          <p:nvPr/>
        </p:nvPicPr>
        <p:blipFill rotWithShape="1">
          <a:blip r:embed="rId3"/>
          <a:srcRect l="13252" t="23371" r="42564" b="36352"/>
          <a:stretch/>
        </p:blipFill>
        <p:spPr>
          <a:xfrm>
            <a:off x="4696776" y="1415564"/>
            <a:ext cx="3458062" cy="2413934"/>
          </a:xfrm>
          <a:prstGeom prst="rect">
            <a:avLst/>
          </a:prstGeom>
        </p:spPr>
      </p:pic>
      <p:pic>
        <p:nvPicPr>
          <p:cNvPr id="9" name="図 8">
            <a:extLst>
              <a:ext uri="{FF2B5EF4-FFF2-40B4-BE49-F238E27FC236}">
                <a16:creationId xmlns:a16="http://schemas.microsoft.com/office/drawing/2014/main" id="{4FA4D99A-557E-4967-9344-848E09D04607}"/>
              </a:ext>
            </a:extLst>
          </p:cNvPr>
          <p:cNvPicPr>
            <a:picLocks noChangeAspect="1"/>
          </p:cNvPicPr>
          <p:nvPr/>
        </p:nvPicPr>
        <p:blipFill rotWithShape="1">
          <a:blip r:embed="rId4"/>
          <a:srcRect l="3096" t="22558" r="41670" b="37165"/>
          <a:stretch/>
        </p:blipFill>
        <p:spPr>
          <a:xfrm>
            <a:off x="8175975" y="1415563"/>
            <a:ext cx="3177824" cy="2357055"/>
          </a:xfrm>
          <a:prstGeom prst="rect">
            <a:avLst/>
          </a:prstGeom>
        </p:spPr>
      </p:pic>
      <p:pic>
        <p:nvPicPr>
          <p:cNvPr id="10" name="図 9">
            <a:extLst>
              <a:ext uri="{FF2B5EF4-FFF2-40B4-BE49-F238E27FC236}">
                <a16:creationId xmlns:a16="http://schemas.microsoft.com/office/drawing/2014/main" id="{8B398207-AD08-483D-A263-E51C2CA14DB4}"/>
              </a:ext>
            </a:extLst>
          </p:cNvPr>
          <p:cNvPicPr>
            <a:picLocks noChangeAspect="1"/>
          </p:cNvPicPr>
          <p:nvPr/>
        </p:nvPicPr>
        <p:blipFill rotWithShape="1">
          <a:blip r:embed="rId5"/>
          <a:srcRect l="4996" t="22641" r="42280" b="37081"/>
          <a:stretch/>
        </p:blipFill>
        <p:spPr>
          <a:xfrm>
            <a:off x="5635907" y="3594151"/>
            <a:ext cx="5717892" cy="2762199"/>
          </a:xfrm>
          <a:prstGeom prst="rect">
            <a:avLst/>
          </a:prstGeom>
        </p:spPr>
      </p:pic>
      <p:pic>
        <p:nvPicPr>
          <p:cNvPr id="3" name="図 2">
            <a:extLst>
              <a:ext uri="{FF2B5EF4-FFF2-40B4-BE49-F238E27FC236}">
                <a16:creationId xmlns:a16="http://schemas.microsoft.com/office/drawing/2014/main" id="{F6F8C238-4EB9-4120-99AB-28244DA28486}"/>
              </a:ext>
            </a:extLst>
          </p:cNvPr>
          <p:cNvPicPr>
            <a:picLocks noChangeAspect="1"/>
          </p:cNvPicPr>
          <p:nvPr/>
        </p:nvPicPr>
        <p:blipFill>
          <a:blip r:embed="rId6"/>
          <a:stretch>
            <a:fillRect/>
          </a:stretch>
        </p:blipFill>
        <p:spPr>
          <a:xfrm>
            <a:off x="1110795" y="1386603"/>
            <a:ext cx="3535967" cy="2724048"/>
          </a:xfrm>
          <a:prstGeom prst="rect">
            <a:avLst/>
          </a:prstGeom>
        </p:spPr>
      </p:pic>
    </p:spTree>
    <p:extLst>
      <p:ext uri="{BB962C8B-B14F-4D97-AF65-F5344CB8AC3E}">
        <p14:creationId xmlns:p14="http://schemas.microsoft.com/office/powerpoint/2010/main" val="716141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8A7595-37C5-487C-A3AF-D3AF833CF32E}"/>
              </a:ext>
            </a:extLst>
          </p:cNvPr>
          <p:cNvSpPr>
            <a:spLocks noGrp="1"/>
          </p:cNvSpPr>
          <p:nvPr>
            <p:ph type="title"/>
          </p:nvPr>
        </p:nvSpPr>
        <p:spPr>
          <a:xfrm>
            <a:off x="1077717" y="540947"/>
            <a:ext cx="10300412" cy="1016817"/>
          </a:xfrm>
          <a:gradFill flip="none" rotWithShape="1">
            <a:gsLst>
              <a:gs pos="0">
                <a:schemeClr val="accent1">
                  <a:lumMod val="5000"/>
                  <a:lumOff val="95000"/>
                </a:schemeClr>
              </a:gs>
              <a:gs pos="92000">
                <a:schemeClr val="accent2"/>
              </a:gs>
              <a:gs pos="13000">
                <a:schemeClr val="bg1"/>
              </a:gs>
            </a:gsLst>
            <a:lin ang="10800000" scaled="1"/>
            <a:tileRect/>
          </a:gradFill>
        </p:spPr>
        <p:txBody>
          <a:bodyPr vert="horz" lIns="91440" tIns="72000" rIns="91440" bIns="252000" rtlCol="0" anchor="ctr" anchorCtr="0">
            <a:noAutofit/>
          </a:bodyPr>
          <a:lstStyle/>
          <a:p>
            <a:pPr>
              <a:lnSpc>
                <a:spcPct val="160000"/>
              </a:lnSpc>
            </a:pPr>
            <a:r>
              <a:rPr lang="ja-JP" altLang="en-US" sz="3600" b="1">
                <a:latin typeface="Meiryo UI" panose="020B0604030504040204" pitchFamily="50" charset="-128"/>
                <a:ea typeface="Meiryo UI" panose="020B0604030504040204" pitchFamily="50" charset="-128"/>
              </a:rPr>
              <a:t>紹介仕組み、その①</a:t>
            </a:r>
            <a:endParaRPr lang="en-US" altLang="ja-JP" sz="3600" b="1">
              <a:latin typeface="Meiryo UI" panose="020B0604030504040204" pitchFamily="50" charset="-128"/>
              <a:ea typeface="Meiryo UI" panose="020B0604030504040204" pitchFamily="50" charset="-128"/>
            </a:endParaRPr>
          </a:p>
        </p:txBody>
      </p:sp>
      <p:graphicFrame>
        <p:nvGraphicFramePr>
          <p:cNvPr id="9" name="コンテンツ プレースホルダー 8">
            <a:extLst>
              <a:ext uri="{FF2B5EF4-FFF2-40B4-BE49-F238E27FC236}">
                <a16:creationId xmlns:a16="http://schemas.microsoft.com/office/drawing/2014/main" id="{6B045758-8BBD-4345-967A-D796E76B7CC7}"/>
              </a:ext>
            </a:extLst>
          </p:cNvPr>
          <p:cNvGraphicFramePr>
            <a:graphicFrameLocks noGrp="1"/>
          </p:cNvGraphicFramePr>
          <p:nvPr>
            <p:ph idx="1"/>
            <p:extLst>
              <p:ext uri="{D42A27DB-BD31-4B8C-83A1-F6EECF244321}">
                <p14:modId xmlns:p14="http://schemas.microsoft.com/office/powerpoint/2010/main" val="2839294863"/>
              </p:ext>
            </p:extLst>
          </p:nvPr>
        </p:nvGraphicFramePr>
        <p:xfrm>
          <a:off x="952500" y="1817072"/>
          <a:ext cx="10607675" cy="4300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図 4">
            <a:extLst>
              <a:ext uri="{FF2B5EF4-FFF2-40B4-BE49-F238E27FC236}">
                <a16:creationId xmlns:a16="http://schemas.microsoft.com/office/drawing/2014/main" id="{E7F3CF52-0F49-40AF-A3A1-5E0B13B675E0}"/>
              </a:ext>
            </a:extLst>
          </p:cNvPr>
          <p:cNvPicPr>
            <a:picLocks noChangeAspect="1"/>
          </p:cNvPicPr>
          <p:nvPr/>
        </p:nvPicPr>
        <p:blipFill>
          <a:blip r:embed="rId7"/>
          <a:stretch>
            <a:fillRect/>
          </a:stretch>
        </p:blipFill>
        <p:spPr>
          <a:xfrm>
            <a:off x="5248779" y="2692914"/>
            <a:ext cx="1928792" cy="753806"/>
          </a:xfrm>
          <a:prstGeom prst="rect">
            <a:avLst/>
          </a:prstGeom>
        </p:spPr>
      </p:pic>
      <p:pic>
        <p:nvPicPr>
          <p:cNvPr id="6" name="図 5">
            <a:extLst>
              <a:ext uri="{FF2B5EF4-FFF2-40B4-BE49-F238E27FC236}">
                <a16:creationId xmlns:a16="http://schemas.microsoft.com/office/drawing/2014/main" id="{536A5DEE-C498-4E20-8849-4A523E88600E}"/>
              </a:ext>
            </a:extLst>
          </p:cNvPr>
          <p:cNvPicPr>
            <a:picLocks noChangeAspect="1"/>
          </p:cNvPicPr>
          <p:nvPr/>
        </p:nvPicPr>
        <p:blipFill>
          <a:blip r:embed="rId8"/>
          <a:stretch>
            <a:fillRect/>
          </a:stretch>
        </p:blipFill>
        <p:spPr>
          <a:xfrm>
            <a:off x="8819536" y="2692914"/>
            <a:ext cx="2261419" cy="753806"/>
          </a:xfrm>
          <a:prstGeom prst="rect">
            <a:avLst/>
          </a:prstGeom>
        </p:spPr>
      </p:pic>
      <p:pic>
        <p:nvPicPr>
          <p:cNvPr id="13" name="図 12">
            <a:extLst>
              <a:ext uri="{FF2B5EF4-FFF2-40B4-BE49-F238E27FC236}">
                <a16:creationId xmlns:a16="http://schemas.microsoft.com/office/drawing/2014/main" id="{133E7889-3A62-45B7-8094-CD62EB1B9716}"/>
              </a:ext>
            </a:extLst>
          </p:cNvPr>
          <p:cNvPicPr>
            <a:picLocks noChangeAspect="1"/>
          </p:cNvPicPr>
          <p:nvPr/>
        </p:nvPicPr>
        <p:blipFill>
          <a:blip r:embed="rId9">
            <a:duotone>
              <a:schemeClr val="accent3">
                <a:shade val="45000"/>
                <a:satMod val="135000"/>
              </a:schemeClr>
              <a:prstClr val="white"/>
            </a:duotone>
            <a:extLst>
              <a:ext uri="{BEBA8EAE-BF5A-486C-A8C5-ECC9F3942E4B}">
                <a14:imgProps xmlns:a14="http://schemas.microsoft.com/office/drawing/2010/main">
                  <a14:imgLayer r:embed="rId10">
                    <a14:imgEffect>
                      <a14:artisticCrisscrossEtching/>
                    </a14:imgEffect>
                  </a14:imgLayer>
                </a14:imgProps>
              </a:ext>
            </a:extLst>
          </a:blip>
          <a:stretch>
            <a:fillRect/>
          </a:stretch>
        </p:blipFill>
        <p:spPr>
          <a:xfrm>
            <a:off x="1098755" y="4351884"/>
            <a:ext cx="2934929" cy="1713540"/>
          </a:xfrm>
          <a:prstGeom prst="rect">
            <a:avLst/>
          </a:prstGeom>
        </p:spPr>
      </p:pic>
      <p:sp>
        <p:nvSpPr>
          <p:cNvPr id="14" name="テキスト ボックス 13">
            <a:extLst>
              <a:ext uri="{FF2B5EF4-FFF2-40B4-BE49-F238E27FC236}">
                <a16:creationId xmlns:a16="http://schemas.microsoft.com/office/drawing/2014/main" id="{6B4C46AF-B279-4474-90C0-9182A87231BA}"/>
              </a:ext>
            </a:extLst>
          </p:cNvPr>
          <p:cNvSpPr txBox="1"/>
          <p:nvPr/>
        </p:nvSpPr>
        <p:spPr>
          <a:xfrm>
            <a:off x="1157748" y="4351884"/>
            <a:ext cx="2772697" cy="369332"/>
          </a:xfrm>
          <a:prstGeom prst="rect">
            <a:avLst/>
          </a:prstGeom>
          <a:noFill/>
        </p:spPr>
        <p:txBody>
          <a:bodyPr wrap="square" rtlCol="0">
            <a:spAutoFit/>
          </a:bodyPr>
          <a:lstStyle/>
          <a:p>
            <a:pPr algn="ctr"/>
            <a:r>
              <a:rPr kumimoji="1" lang="ja-JP" altLang="en-US" b="1">
                <a:solidFill>
                  <a:srgbClr val="C00000"/>
                </a:solidFill>
                <a:latin typeface="Cambria" panose="02040503050406030204" pitchFamily="18" charset="0"/>
              </a:rPr>
              <a:t>お客</a:t>
            </a:r>
            <a:r>
              <a:rPr kumimoji="1" lang="ja-JP" altLang="en-US" b="1" dirty="0">
                <a:solidFill>
                  <a:srgbClr val="C00000"/>
                </a:solidFill>
                <a:latin typeface="Cambria" panose="02040503050406030204" pitchFamily="18" charset="0"/>
              </a:rPr>
              <a:t>様に紹介。</a:t>
            </a:r>
          </a:p>
        </p:txBody>
      </p:sp>
      <p:pic>
        <p:nvPicPr>
          <p:cNvPr id="22" name="図 21">
            <a:extLst>
              <a:ext uri="{FF2B5EF4-FFF2-40B4-BE49-F238E27FC236}">
                <a16:creationId xmlns:a16="http://schemas.microsoft.com/office/drawing/2014/main" id="{183169D3-B40D-4CF7-AE4D-0677A5DC7490}"/>
              </a:ext>
            </a:extLst>
          </p:cNvPr>
          <p:cNvPicPr>
            <a:picLocks noChangeAspect="1"/>
          </p:cNvPicPr>
          <p:nvPr/>
        </p:nvPicPr>
        <p:blipFill>
          <a:blip r:embed="rId11">
            <a:duotone>
              <a:schemeClr val="accent3">
                <a:shade val="45000"/>
                <a:satMod val="135000"/>
              </a:schemeClr>
              <a:prstClr val="white"/>
            </a:duotone>
          </a:blip>
          <a:stretch>
            <a:fillRect/>
          </a:stretch>
        </p:blipFill>
        <p:spPr>
          <a:xfrm>
            <a:off x="8478989" y="4351884"/>
            <a:ext cx="2934926" cy="1733292"/>
          </a:xfrm>
          <a:prstGeom prst="rect">
            <a:avLst/>
          </a:prstGeom>
        </p:spPr>
      </p:pic>
      <p:pic>
        <p:nvPicPr>
          <p:cNvPr id="24" name="図 23">
            <a:extLst>
              <a:ext uri="{FF2B5EF4-FFF2-40B4-BE49-F238E27FC236}">
                <a16:creationId xmlns:a16="http://schemas.microsoft.com/office/drawing/2014/main" id="{31D44379-A593-4D80-A90E-E2B82C7677C2}"/>
              </a:ext>
            </a:extLst>
          </p:cNvPr>
          <p:cNvPicPr>
            <a:picLocks noChangeAspect="1"/>
          </p:cNvPicPr>
          <p:nvPr/>
        </p:nvPicPr>
        <p:blipFill>
          <a:blip r:embed="rId12">
            <a:duotone>
              <a:schemeClr val="accent3">
                <a:shade val="45000"/>
                <a:satMod val="135000"/>
              </a:schemeClr>
              <a:prstClr val="white"/>
            </a:duotone>
          </a:blip>
          <a:stretch>
            <a:fillRect/>
          </a:stretch>
        </p:blipFill>
        <p:spPr>
          <a:xfrm>
            <a:off x="4803621" y="4359259"/>
            <a:ext cx="2934926" cy="1713540"/>
          </a:xfrm>
          <a:prstGeom prst="rect">
            <a:avLst/>
          </a:prstGeom>
        </p:spPr>
      </p:pic>
      <p:sp>
        <p:nvSpPr>
          <p:cNvPr id="25" name="テキスト ボックス 24">
            <a:extLst>
              <a:ext uri="{FF2B5EF4-FFF2-40B4-BE49-F238E27FC236}">
                <a16:creationId xmlns:a16="http://schemas.microsoft.com/office/drawing/2014/main" id="{A95CB8D9-A71F-45A4-9F71-FBBAF7AD403D}"/>
              </a:ext>
            </a:extLst>
          </p:cNvPr>
          <p:cNvSpPr txBox="1"/>
          <p:nvPr/>
        </p:nvSpPr>
        <p:spPr>
          <a:xfrm>
            <a:off x="4813793" y="4390822"/>
            <a:ext cx="2934928" cy="646331"/>
          </a:xfrm>
          <a:prstGeom prst="rect">
            <a:avLst/>
          </a:prstGeom>
          <a:noFill/>
        </p:spPr>
        <p:txBody>
          <a:bodyPr wrap="square" rtlCol="0">
            <a:spAutoFit/>
          </a:bodyPr>
          <a:lstStyle>
            <a:defPPr>
              <a:defRPr lang="en-US"/>
            </a:defPPr>
            <a:lvl1pPr algn="ctr">
              <a:defRPr kumimoji="1" b="1">
                <a:latin typeface="Cambria" panose="02040503050406030204" pitchFamily="18" charset="0"/>
              </a:defRPr>
            </a:lvl1pPr>
          </a:lstStyle>
          <a:p>
            <a:r>
              <a:rPr lang="ja-JP" altLang="en-US">
                <a:solidFill>
                  <a:srgbClr val="C00000"/>
                </a:solidFill>
              </a:rPr>
              <a:t>合格者が就労ビザを</a:t>
            </a:r>
            <a:endParaRPr lang="en-US" altLang="ja-JP">
              <a:solidFill>
                <a:srgbClr val="C00000"/>
              </a:solidFill>
            </a:endParaRPr>
          </a:p>
          <a:p>
            <a:r>
              <a:rPr lang="ja-JP" altLang="en-US">
                <a:solidFill>
                  <a:srgbClr val="C00000"/>
                </a:solidFill>
              </a:rPr>
              <a:t>取得するための案内</a:t>
            </a:r>
          </a:p>
        </p:txBody>
      </p:sp>
      <p:pic>
        <p:nvPicPr>
          <p:cNvPr id="15" name="図 14">
            <a:extLst>
              <a:ext uri="{FF2B5EF4-FFF2-40B4-BE49-F238E27FC236}">
                <a16:creationId xmlns:a16="http://schemas.microsoft.com/office/drawing/2014/main" id="{FCA40D03-43E6-46C1-93D3-6BCD7C5B7F17}"/>
              </a:ext>
            </a:extLst>
          </p:cNvPr>
          <p:cNvPicPr>
            <a:picLocks noChangeAspect="1"/>
          </p:cNvPicPr>
          <p:nvPr/>
        </p:nvPicPr>
        <p:blipFill>
          <a:blip r:embed="rId13">
            <a:clrChange>
              <a:clrFrom>
                <a:srgbClr val="000000">
                  <a:alpha val="0"/>
                </a:srgbClr>
              </a:clrFrom>
              <a:clrTo>
                <a:srgbClr val="000000">
                  <a:alpha val="0"/>
                </a:srgbClr>
              </a:clrTo>
            </a:clrChange>
          </a:blip>
          <a:stretch>
            <a:fillRect/>
          </a:stretch>
        </p:blipFill>
        <p:spPr>
          <a:xfrm>
            <a:off x="1865672" y="5029356"/>
            <a:ext cx="1251454" cy="926867"/>
          </a:xfrm>
          <a:prstGeom prst="rect">
            <a:avLst/>
          </a:prstGeom>
        </p:spPr>
      </p:pic>
      <p:pic>
        <p:nvPicPr>
          <p:cNvPr id="16" name="図 15">
            <a:extLst>
              <a:ext uri="{FF2B5EF4-FFF2-40B4-BE49-F238E27FC236}">
                <a16:creationId xmlns:a16="http://schemas.microsoft.com/office/drawing/2014/main" id="{139C6B76-ACC5-4856-827B-6D6B454FC251}"/>
              </a:ext>
            </a:extLst>
          </p:cNvPr>
          <p:cNvPicPr>
            <a:picLocks noChangeAspect="1"/>
          </p:cNvPicPr>
          <p:nvPr/>
        </p:nvPicPr>
        <p:blipFill>
          <a:blip r:embed="rId13">
            <a:clrChange>
              <a:clrFrom>
                <a:srgbClr val="000000">
                  <a:alpha val="0"/>
                </a:srgbClr>
              </a:clrFrom>
              <a:clrTo>
                <a:srgbClr val="000000">
                  <a:alpha val="0"/>
                </a:srgbClr>
              </a:clrTo>
            </a:clrChange>
          </a:blip>
          <a:stretch>
            <a:fillRect/>
          </a:stretch>
        </p:blipFill>
        <p:spPr>
          <a:xfrm>
            <a:off x="5602196" y="5039321"/>
            <a:ext cx="1251454" cy="926867"/>
          </a:xfrm>
          <a:prstGeom prst="rect">
            <a:avLst/>
          </a:prstGeom>
        </p:spPr>
      </p:pic>
      <p:pic>
        <p:nvPicPr>
          <p:cNvPr id="17" name="図 16">
            <a:extLst>
              <a:ext uri="{FF2B5EF4-FFF2-40B4-BE49-F238E27FC236}">
                <a16:creationId xmlns:a16="http://schemas.microsoft.com/office/drawing/2014/main" id="{686963DD-A9F8-4FE8-89B1-65513D1DBFC0}"/>
              </a:ext>
            </a:extLst>
          </p:cNvPr>
          <p:cNvPicPr>
            <a:picLocks noChangeAspect="1"/>
          </p:cNvPicPr>
          <p:nvPr/>
        </p:nvPicPr>
        <p:blipFill>
          <a:blip r:embed="rId13">
            <a:clrChange>
              <a:clrFrom>
                <a:srgbClr val="000000">
                  <a:alpha val="0"/>
                </a:srgbClr>
              </a:clrFrom>
              <a:clrTo>
                <a:srgbClr val="000000">
                  <a:alpha val="0"/>
                </a:srgbClr>
              </a:clrTo>
            </a:clrChange>
          </a:blip>
          <a:stretch>
            <a:fillRect/>
          </a:stretch>
        </p:blipFill>
        <p:spPr>
          <a:xfrm>
            <a:off x="9264712" y="5054665"/>
            <a:ext cx="1251454" cy="926867"/>
          </a:xfrm>
          <a:prstGeom prst="rect">
            <a:avLst/>
          </a:prstGeom>
        </p:spPr>
      </p:pic>
      <p:cxnSp>
        <p:nvCxnSpPr>
          <p:cNvPr id="7" name="直線矢印コネクタ 6">
            <a:extLst>
              <a:ext uri="{FF2B5EF4-FFF2-40B4-BE49-F238E27FC236}">
                <a16:creationId xmlns:a16="http://schemas.microsoft.com/office/drawing/2014/main" id="{1840497B-63A9-4756-AF45-C86CD381AC69}"/>
              </a:ext>
            </a:extLst>
          </p:cNvPr>
          <p:cNvCxnSpPr/>
          <p:nvPr/>
        </p:nvCxnSpPr>
        <p:spPr>
          <a:xfrm>
            <a:off x="6172200" y="3598606"/>
            <a:ext cx="0" cy="361336"/>
          </a:xfrm>
          <a:prstGeom prst="straightConnector1">
            <a:avLst/>
          </a:prstGeom>
          <a:ln w="63500" cmpd="dbl">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B36168B4-5882-4138-BCE3-AD01C8E64C60}"/>
              </a:ext>
            </a:extLst>
          </p:cNvPr>
          <p:cNvSpPr txBox="1"/>
          <p:nvPr/>
        </p:nvSpPr>
        <p:spPr>
          <a:xfrm>
            <a:off x="8365078" y="4398050"/>
            <a:ext cx="3162747" cy="646331"/>
          </a:xfrm>
          <a:prstGeom prst="rect">
            <a:avLst/>
          </a:prstGeom>
          <a:noFill/>
        </p:spPr>
        <p:txBody>
          <a:bodyPr wrap="square" rtlCol="0">
            <a:spAutoFit/>
          </a:bodyPr>
          <a:lstStyle>
            <a:defPPr>
              <a:defRPr lang="en-US"/>
            </a:defPPr>
            <a:lvl1pPr algn="ctr">
              <a:defRPr kumimoji="1" b="1">
                <a:latin typeface="Cambria" panose="02040503050406030204" pitchFamily="18" charset="0"/>
              </a:defRPr>
            </a:lvl1pPr>
          </a:lstStyle>
          <a:p>
            <a:r>
              <a:rPr lang="ja-JP" altLang="en-US">
                <a:solidFill>
                  <a:srgbClr val="C00000"/>
                </a:solidFill>
              </a:rPr>
              <a:t>労働者は入社後、</a:t>
            </a:r>
            <a:endParaRPr lang="en-US" altLang="ja-JP">
              <a:solidFill>
                <a:srgbClr val="C00000"/>
              </a:solidFill>
            </a:endParaRPr>
          </a:p>
          <a:p>
            <a:r>
              <a:rPr lang="ja-JP" altLang="en-US">
                <a:solidFill>
                  <a:srgbClr val="C00000"/>
                </a:solidFill>
              </a:rPr>
              <a:t>成功手数料を請求。</a:t>
            </a:r>
          </a:p>
        </p:txBody>
      </p:sp>
    </p:spTree>
    <p:extLst>
      <p:ext uri="{BB962C8B-B14F-4D97-AF65-F5344CB8AC3E}">
        <p14:creationId xmlns:p14="http://schemas.microsoft.com/office/powerpoint/2010/main" val="2608488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8A7595-37C5-487C-A3AF-D3AF833CF32E}"/>
              </a:ext>
            </a:extLst>
          </p:cNvPr>
          <p:cNvSpPr>
            <a:spLocks noGrp="1"/>
          </p:cNvSpPr>
          <p:nvPr>
            <p:ph type="title"/>
          </p:nvPr>
        </p:nvSpPr>
        <p:spPr>
          <a:xfrm>
            <a:off x="1025013" y="608323"/>
            <a:ext cx="10300412" cy="1016817"/>
          </a:xfrm>
          <a:gradFill flip="none" rotWithShape="1">
            <a:gsLst>
              <a:gs pos="0">
                <a:schemeClr val="accent1">
                  <a:lumMod val="5000"/>
                  <a:lumOff val="95000"/>
                </a:schemeClr>
              </a:gs>
              <a:gs pos="92000">
                <a:schemeClr val="accent2"/>
              </a:gs>
              <a:gs pos="13000">
                <a:schemeClr val="bg1"/>
              </a:gs>
            </a:gsLst>
            <a:lin ang="10800000" scaled="1"/>
            <a:tileRect/>
          </a:gradFill>
        </p:spPr>
        <p:txBody>
          <a:bodyPr vert="horz" lIns="91440" tIns="72000" rIns="91440" bIns="252000" rtlCol="0" anchor="ctr" anchorCtr="0">
            <a:noAutofit/>
          </a:bodyPr>
          <a:lstStyle/>
          <a:p>
            <a:pPr>
              <a:lnSpc>
                <a:spcPct val="160000"/>
              </a:lnSpc>
            </a:pPr>
            <a:r>
              <a:rPr lang="ja-JP" altLang="en-US" sz="3600" b="1">
                <a:latin typeface="Meiryo UI" panose="020B0604030504040204" pitchFamily="50" charset="-128"/>
                <a:ea typeface="Meiryo UI" panose="020B0604030504040204" pitchFamily="50" charset="-128"/>
              </a:rPr>
              <a:t>紹介仕組み、その②</a:t>
            </a:r>
            <a:endParaRPr lang="en-US" altLang="ja-JP" sz="3600" b="1">
              <a:latin typeface="Meiryo UI" panose="020B0604030504040204" pitchFamily="50" charset="-128"/>
              <a:ea typeface="Meiryo UI" panose="020B0604030504040204" pitchFamily="50" charset="-128"/>
            </a:endParaRPr>
          </a:p>
        </p:txBody>
      </p:sp>
      <p:graphicFrame>
        <p:nvGraphicFramePr>
          <p:cNvPr id="9" name="コンテンツ プレースホルダー 8">
            <a:extLst>
              <a:ext uri="{FF2B5EF4-FFF2-40B4-BE49-F238E27FC236}">
                <a16:creationId xmlns:a16="http://schemas.microsoft.com/office/drawing/2014/main" id="{6B045758-8BBD-4345-967A-D796E76B7CC7}"/>
              </a:ext>
            </a:extLst>
          </p:cNvPr>
          <p:cNvGraphicFramePr>
            <a:graphicFrameLocks noGrp="1"/>
          </p:cNvGraphicFramePr>
          <p:nvPr>
            <p:ph idx="1"/>
            <p:extLst>
              <p:ext uri="{D42A27DB-BD31-4B8C-83A1-F6EECF244321}">
                <p14:modId xmlns:p14="http://schemas.microsoft.com/office/powerpoint/2010/main" val="479091421"/>
              </p:ext>
            </p:extLst>
          </p:nvPr>
        </p:nvGraphicFramePr>
        <p:xfrm>
          <a:off x="878758" y="1868693"/>
          <a:ext cx="10607675" cy="4300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図 2">
            <a:extLst>
              <a:ext uri="{FF2B5EF4-FFF2-40B4-BE49-F238E27FC236}">
                <a16:creationId xmlns:a16="http://schemas.microsoft.com/office/drawing/2014/main" id="{38585BCA-7852-4C56-88A3-5C7CB3C6B264}"/>
              </a:ext>
            </a:extLst>
          </p:cNvPr>
          <p:cNvPicPr>
            <a:picLocks noChangeAspect="1"/>
          </p:cNvPicPr>
          <p:nvPr/>
        </p:nvPicPr>
        <p:blipFill>
          <a:blip r:embed="rId7"/>
          <a:stretch>
            <a:fillRect/>
          </a:stretch>
        </p:blipFill>
        <p:spPr>
          <a:xfrm>
            <a:off x="1425258" y="2744535"/>
            <a:ext cx="2028655" cy="753806"/>
          </a:xfrm>
          <a:prstGeom prst="rect">
            <a:avLst/>
          </a:prstGeom>
        </p:spPr>
      </p:pic>
      <p:pic>
        <p:nvPicPr>
          <p:cNvPr id="5" name="図 4">
            <a:extLst>
              <a:ext uri="{FF2B5EF4-FFF2-40B4-BE49-F238E27FC236}">
                <a16:creationId xmlns:a16="http://schemas.microsoft.com/office/drawing/2014/main" id="{E7F3CF52-0F49-40AF-A3A1-5E0B13B675E0}"/>
              </a:ext>
            </a:extLst>
          </p:cNvPr>
          <p:cNvPicPr>
            <a:picLocks noChangeAspect="1"/>
          </p:cNvPicPr>
          <p:nvPr/>
        </p:nvPicPr>
        <p:blipFill>
          <a:blip r:embed="rId8"/>
          <a:stretch>
            <a:fillRect/>
          </a:stretch>
        </p:blipFill>
        <p:spPr>
          <a:xfrm>
            <a:off x="5175037" y="2744535"/>
            <a:ext cx="1928792" cy="753806"/>
          </a:xfrm>
          <a:prstGeom prst="rect">
            <a:avLst/>
          </a:prstGeom>
        </p:spPr>
      </p:pic>
      <p:pic>
        <p:nvPicPr>
          <p:cNvPr id="13" name="図 12">
            <a:extLst>
              <a:ext uri="{FF2B5EF4-FFF2-40B4-BE49-F238E27FC236}">
                <a16:creationId xmlns:a16="http://schemas.microsoft.com/office/drawing/2014/main" id="{133E7889-3A62-45B7-8094-CD62EB1B9716}"/>
              </a:ext>
            </a:extLst>
          </p:cNvPr>
          <p:cNvPicPr>
            <a:picLocks noChangeAspect="1"/>
          </p:cNvPicPr>
          <p:nvPr/>
        </p:nvPicPr>
        <p:blipFill>
          <a:blip r:embed="rId9">
            <a:duotone>
              <a:schemeClr val="accent3">
                <a:shade val="45000"/>
                <a:satMod val="135000"/>
              </a:schemeClr>
              <a:prstClr val="white"/>
            </a:duotone>
            <a:extLst>
              <a:ext uri="{BEBA8EAE-BF5A-486C-A8C5-ECC9F3942E4B}">
                <a14:imgProps xmlns:a14="http://schemas.microsoft.com/office/drawing/2010/main">
                  <a14:imgLayer r:embed="rId10">
                    <a14:imgEffect>
                      <a14:artisticCrisscrossEtching/>
                    </a14:imgEffect>
                  </a14:imgLayer>
                </a14:imgProps>
              </a:ext>
            </a:extLst>
          </a:blip>
          <a:stretch>
            <a:fillRect/>
          </a:stretch>
        </p:blipFill>
        <p:spPr>
          <a:xfrm>
            <a:off x="8422457" y="1909916"/>
            <a:ext cx="2934929" cy="1713540"/>
          </a:xfrm>
          <a:prstGeom prst="rect">
            <a:avLst/>
          </a:prstGeom>
        </p:spPr>
      </p:pic>
      <p:sp>
        <p:nvSpPr>
          <p:cNvPr id="14" name="テキスト ボックス 13">
            <a:extLst>
              <a:ext uri="{FF2B5EF4-FFF2-40B4-BE49-F238E27FC236}">
                <a16:creationId xmlns:a16="http://schemas.microsoft.com/office/drawing/2014/main" id="{6B4C46AF-B279-4474-90C0-9182A87231BA}"/>
              </a:ext>
            </a:extLst>
          </p:cNvPr>
          <p:cNvSpPr txBox="1"/>
          <p:nvPr/>
        </p:nvSpPr>
        <p:spPr>
          <a:xfrm>
            <a:off x="8496197" y="1992123"/>
            <a:ext cx="2772697" cy="369332"/>
          </a:xfrm>
          <a:prstGeom prst="rect">
            <a:avLst/>
          </a:prstGeom>
          <a:noFill/>
        </p:spPr>
        <p:txBody>
          <a:bodyPr wrap="square" rtlCol="0">
            <a:spAutoFit/>
          </a:bodyPr>
          <a:lstStyle/>
          <a:p>
            <a:pPr algn="ctr"/>
            <a:r>
              <a:rPr kumimoji="1" lang="ja-JP" altLang="en-US" b="1">
                <a:solidFill>
                  <a:srgbClr val="C00000"/>
                </a:solidFill>
                <a:latin typeface="Cambria" panose="02040503050406030204" pitchFamily="18" charset="0"/>
              </a:rPr>
              <a:t>お客</a:t>
            </a:r>
            <a:r>
              <a:rPr kumimoji="1" lang="ja-JP" altLang="en-US" b="1" dirty="0">
                <a:solidFill>
                  <a:srgbClr val="C00000"/>
                </a:solidFill>
                <a:latin typeface="Cambria" panose="02040503050406030204" pitchFamily="18" charset="0"/>
              </a:rPr>
              <a:t>様に紹介。</a:t>
            </a:r>
          </a:p>
        </p:txBody>
      </p:sp>
      <p:pic>
        <p:nvPicPr>
          <p:cNvPr id="22" name="図 21">
            <a:extLst>
              <a:ext uri="{FF2B5EF4-FFF2-40B4-BE49-F238E27FC236}">
                <a16:creationId xmlns:a16="http://schemas.microsoft.com/office/drawing/2014/main" id="{183169D3-B40D-4CF7-AE4D-0677A5DC7490}"/>
              </a:ext>
            </a:extLst>
          </p:cNvPr>
          <p:cNvPicPr>
            <a:picLocks noChangeAspect="1"/>
          </p:cNvPicPr>
          <p:nvPr/>
        </p:nvPicPr>
        <p:blipFill>
          <a:blip r:embed="rId11">
            <a:duotone>
              <a:schemeClr val="accent3">
                <a:shade val="45000"/>
                <a:satMod val="135000"/>
              </a:schemeClr>
              <a:prstClr val="white"/>
            </a:duotone>
          </a:blip>
          <a:stretch>
            <a:fillRect/>
          </a:stretch>
        </p:blipFill>
        <p:spPr>
          <a:xfrm>
            <a:off x="8415083" y="4404086"/>
            <a:ext cx="2934926" cy="1733292"/>
          </a:xfrm>
          <a:prstGeom prst="rect">
            <a:avLst/>
          </a:prstGeom>
        </p:spPr>
      </p:pic>
      <p:sp>
        <p:nvSpPr>
          <p:cNvPr id="23" name="テキスト ボックス 22">
            <a:extLst>
              <a:ext uri="{FF2B5EF4-FFF2-40B4-BE49-F238E27FC236}">
                <a16:creationId xmlns:a16="http://schemas.microsoft.com/office/drawing/2014/main" id="{EA84D304-DD80-40F1-A2DA-D3690F8F0787}"/>
              </a:ext>
            </a:extLst>
          </p:cNvPr>
          <p:cNvSpPr txBox="1"/>
          <p:nvPr/>
        </p:nvSpPr>
        <p:spPr>
          <a:xfrm>
            <a:off x="8304461" y="4369740"/>
            <a:ext cx="3119287" cy="646331"/>
          </a:xfrm>
          <a:prstGeom prst="rect">
            <a:avLst/>
          </a:prstGeom>
          <a:noFill/>
        </p:spPr>
        <p:txBody>
          <a:bodyPr wrap="square" rtlCol="0">
            <a:spAutoFit/>
          </a:bodyPr>
          <a:lstStyle>
            <a:defPPr>
              <a:defRPr lang="en-US"/>
            </a:defPPr>
            <a:lvl1pPr algn="ctr">
              <a:defRPr kumimoji="1" b="1">
                <a:latin typeface="Cambria" panose="02040503050406030204" pitchFamily="18" charset="0"/>
              </a:defRPr>
            </a:lvl1pPr>
          </a:lstStyle>
          <a:p>
            <a:r>
              <a:rPr lang="ja-JP" altLang="en-US">
                <a:solidFill>
                  <a:srgbClr val="C00000"/>
                </a:solidFill>
              </a:rPr>
              <a:t>インターンシップ研修生は</a:t>
            </a:r>
            <a:endParaRPr lang="en-US" altLang="ja-JP">
              <a:solidFill>
                <a:srgbClr val="C00000"/>
              </a:solidFill>
            </a:endParaRPr>
          </a:p>
          <a:p>
            <a:r>
              <a:rPr lang="ja-JP" altLang="en-US">
                <a:solidFill>
                  <a:srgbClr val="C00000"/>
                </a:solidFill>
              </a:rPr>
              <a:t>入社後、成功手数料を請求</a:t>
            </a:r>
          </a:p>
        </p:txBody>
      </p:sp>
      <p:pic>
        <p:nvPicPr>
          <p:cNvPr id="24" name="図 23">
            <a:extLst>
              <a:ext uri="{FF2B5EF4-FFF2-40B4-BE49-F238E27FC236}">
                <a16:creationId xmlns:a16="http://schemas.microsoft.com/office/drawing/2014/main" id="{31D44379-A593-4D80-A90E-E2B82C7677C2}"/>
              </a:ext>
            </a:extLst>
          </p:cNvPr>
          <p:cNvPicPr>
            <a:picLocks noChangeAspect="1"/>
          </p:cNvPicPr>
          <p:nvPr/>
        </p:nvPicPr>
        <p:blipFill>
          <a:blip r:embed="rId12">
            <a:duotone>
              <a:schemeClr val="accent3">
                <a:shade val="45000"/>
                <a:satMod val="135000"/>
              </a:schemeClr>
              <a:prstClr val="white"/>
            </a:duotone>
          </a:blip>
          <a:stretch>
            <a:fillRect/>
          </a:stretch>
        </p:blipFill>
        <p:spPr>
          <a:xfrm>
            <a:off x="4729879" y="4410880"/>
            <a:ext cx="2934926" cy="1713540"/>
          </a:xfrm>
          <a:prstGeom prst="rect">
            <a:avLst/>
          </a:prstGeom>
        </p:spPr>
      </p:pic>
      <p:sp>
        <p:nvSpPr>
          <p:cNvPr id="25" name="テキスト ボックス 24">
            <a:extLst>
              <a:ext uri="{FF2B5EF4-FFF2-40B4-BE49-F238E27FC236}">
                <a16:creationId xmlns:a16="http://schemas.microsoft.com/office/drawing/2014/main" id="{A95CB8D9-A71F-45A4-9F71-FBBAF7AD403D}"/>
              </a:ext>
            </a:extLst>
          </p:cNvPr>
          <p:cNvSpPr txBox="1"/>
          <p:nvPr/>
        </p:nvSpPr>
        <p:spPr>
          <a:xfrm>
            <a:off x="4740051" y="4442443"/>
            <a:ext cx="2934928" cy="646331"/>
          </a:xfrm>
          <a:prstGeom prst="rect">
            <a:avLst/>
          </a:prstGeom>
          <a:noFill/>
        </p:spPr>
        <p:txBody>
          <a:bodyPr wrap="square" rtlCol="0">
            <a:spAutoFit/>
          </a:bodyPr>
          <a:lstStyle>
            <a:defPPr>
              <a:defRPr lang="en-US"/>
            </a:defPPr>
            <a:lvl1pPr algn="ctr">
              <a:defRPr kumimoji="1" b="1">
                <a:latin typeface="Cambria" panose="02040503050406030204" pitchFamily="18" charset="0"/>
              </a:defRPr>
            </a:lvl1pPr>
          </a:lstStyle>
          <a:p>
            <a:r>
              <a:rPr lang="ja-JP" altLang="en-US">
                <a:solidFill>
                  <a:srgbClr val="C00000"/>
                </a:solidFill>
              </a:rPr>
              <a:t>インターンビザを取得するための案内</a:t>
            </a:r>
          </a:p>
        </p:txBody>
      </p:sp>
      <p:pic>
        <p:nvPicPr>
          <p:cNvPr id="7" name="図 6">
            <a:extLst>
              <a:ext uri="{FF2B5EF4-FFF2-40B4-BE49-F238E27FC236}">
                <a16:creationId xmlns:a16="http://schemas.microsoft.com/office/drawing/2014/main" id="{FD4D5717-5EF4-4BAC-9226-FC699BEB9ADA}"/>
              </a:ext>
            </a:extLst>
          </p:cNvPr>
          <p:cNvPicPr>
            <a:picLocks noChangeAspect="1"/>
          </p:cNvPicPr>
          <p:nvPr/>
        </p:nvPicPr>
        <p:blipFill>
          <a:blip r:embed="rId13">
            <a:duotone>
              <a:schemeClr val="accent3">
                <a:shade val="45000"/>
                <a:satMod val="135000"/>
              </a:schemeClr>
              <a:prstClr val="white"/>
            </a:duotone>
          </a:blip>
          <a:stretch>
            <a:fillRect/>
          </a:stretch>
        </p:blipFill>
        <p:spPr>
          <a:xfrm>
            <a:off x="1025013" y="4410880"/>
            <a:ext cx="2905432" cy="1713540"/>
          </a:xfrm>
          <a:prstGeom prst="rect">
            <a:avLst/>
          </a:prstGeom>
        </p:spPr>
      </p:pic>
      <p:sp>
        <p:nvSpPr>
          <p:cNvPr id="16" name="テキスト ボックス 15">
            <a:extLst>
              <a:ext uri="{FF2B5EF4-FFF2-40B4-BE49-F238E27FC236}">
                <a16:creationId xmlns:a16="http://schemas.microsoft.com/office/drawing/2014/main" id="{03C1F3F2-59F7-41AC-8B16-D42E6ACD2B17}"/>
              </a:ext>
            </a:extLst>
          </p:cNvPr>
          <p:cNvSpPr txBox="1"/>
          <p:nvPr/>
        </p:nvSpPr>
        <p:spPr>
          <a:xfrm>
            <a:off x="1106128" y="4442443"/>
            <a:ext cx="2772697" cy="369332"/>
          </a:xfrm>
          <a:prstGeom prst="rect">
            <a:avLst/>
          </a:prstGeom>
          <a:noFill/>
        </p:spPr>
        <p:txBody>
          <a:bodyPr wrap="square" rtlCol="0">
            <a:spAutoFit/>
          </a:bodyPr>
          <a:lstStyle/>
          <a:p>
            <a:pPr algn="ctr"/>
            <a:r>
              <a:rPr kumimoji="1" lang="ja-JP" altLang="en-US" b="1">
                <a:solidFill>
                  <a:srgbClr val="C00000"/>
                </a:solidFill>
                <a:latin typeface="Cambria" panose="02040503050406030204" pitchFamily="18" charset="0"/>
              </a:rPr>
              <a:t>大学と企業間の契約締結。</a:t>
            </a:r>
          </a:p>
        </p:txBody>
      </p:sp>
      <p:pic>
        <p:nvPicPr>
          <p:cNvPr id="17" name="図 16">
            <a:extLst>
              <a:ext uri="{FF2B5EF4-FFF2-40B4-BE49-F238E27FC236}">
                <a16:creationId xmlns:a16="http://schemas.microsoft.com/office/drawing/2014/main" id="{6DAAA110-8A30-41F3-965A-25604818584C}"/>
              </a:ext>
            </a:extLst>
          </p:cNvPr>
          <p:cNvPicPr>
            <a:picLocks noChangeAspect="1"/>
          </p:cNvPicPr>
          <p:nvPr/>
        </p:nvPicPr>
        <p:blipFill>
          <a:blip r:embed="rId14">
            <a:clrChange>
              <a:clrFrom>
                <a:srgbClr val="000000">
                  <a:alpha val="0"/>
                </a:srgbClr>
              </a:clrFrom>
              <a:clrTo>
                <a:srgbClr val="000000">
                  <a:alpha val="0"/>
                </a:srgbClr>
              </a:clrTo>
            </a:clrChange>
          </a:blip>
          <a:stretch>
            <a:fillRect/>
          </a:stretch>
        </p:blipFill>
        <p:spPr>
          <a:xfrm>
            <a:off x="9195621" y="2578528"/>
            <a:ext cx="1251454" cy="926867"/>
          </a:xfrm>
          <a:prstGeom prst="rect">
            <a:avLst/>
          </a:prstGeom>
        </p:spPr>
      </p:pic>
      <p:pic>
        <p:nvPicPr>
          <p:cNvPr id="18" name="図 17">
            <a:extLst>
              <a:ext uri="{FF2B5EF4-FFF2-40B4-BE49-F238E27FC236}">
                <a16:creationId xmlns:a16="http://schemas.microsoft.com/office/drawing/2014/main" id="{F7CBF163-E64C-47D4-9939-6BE481CA24BD}"/>
              </a:ext>
            </a:extLst>
          </p:cNvPr>
          <p:cNvPicPr>
            <a:picLocks noChangeAspect="1"/>
          </p:cNvPicPr>
          <p:nvPr/>
        </p:nvPicPr>
        <p:blipFill>
          <a:blip r:embed="rId7"/>
          <a:stretch>
            <a:fillRect/>
          </a:stretch>
        </p:blipFill>
        <p:spPr>
          <a:xfrm>
            <a:off x="1825094" y="4860442"/>
            <a:ext cx="1228982" cy="456664"/>
          </a:xfrm>
          <a:prstGeom prst="rect">
            <a:avLst/>
          </a:prstGeom>
        </p:spPr>
      </p:pic>
      <p:pic>
        <p:nvPicPr>
          <p:cNvPr id="19" name="図 18">
            <a:extLst>
              <a:ext uri="{FF2B5EF4-FFF2-40B4-BE49-F238E27FC236}">
                <a16:creationId xmlns:a16="http://schemas.microsoft.com/office/drawing/2014/main" id="{9A2AF748-5ADA-4CDB-A906-B7E8B56F7EC6}"/>
              </a:ext>
            </a:extLst>
          </p:cNvPr>
          <p:cNvPicPr>
            <a:picLocks noChangeAspect="1"/>
          </p:cNvPicPr>
          <p:nvPr/>
        </p:nvPicPr>
        <p:blipFill>
          <a:blip r:embed="rId14">
            <a:clrChange>
              <a:clrFrom>
                <a:srgbClr val="000000">
                  <a:alpha val="0"/>
                </a:srgbClr>
              </a:clrFrom>
              <a:clrTo>
                <a:srgbClr val="000000">
                  <a:alpha val="0"/>
                </a:srgbClr>
              </a:clrTo>
            </a:clrChange>
          </a:blip>
          <a:stretch>
            <a:fillRect/>
          </a:stretch>
        </p:blipFill>
        <p:spPr>
          <a:xfrm>
            <a:off x="5549492" y="5140835"/>
            <a:ext cx="1251454" cy="926867"/>
          </a:xfrm>
          <a:prstGeom prst="rect">
            <a:avLst/>
          </a:prstGeom>
        </p:spPr>
      </p:pic>
      <p:pic>
        <p:nvPicPr>
          <p:cNvPr id="20" name="図 19">
            <a:extLst>
              <a:ext uri="{FF2B5EF4-FFF2-40B4-BE49-F238E27FC236}">
                <a16:creationId xmlns:a16="http://schemas.microsoft.com/office/drawing/2014/main" id="{67485B6D-6471-475D-9CA3-2BF104005C96}"/>
              </a:ext>
            </a:extLst>
          </p:cNvPr>
          <p:cNvPicPr>
            <a:picLocks noChangeAspect="1"/>
          </p:cNvPicPr>
          <p:nvPr/>
        </p:nvPicPr>
        <p:blipFill>
          <a:blip r:embed="rId14">
            <a:clrChange>
              <a:clrFrom>
                <a:srgbClr val="000000">
                  <a:alpha val="0"/>
                </a:srgbClr>
              </a:clrFrom>
              <a:clrTo>
                <a:srgbClr val="000000">
                  <a:alpha val="0"/>
                </a:srgbClr>
              </a:clrTo>
            </a:clrChange>
          </a:blip>
          <a:stretch>
            <a:fillRect/>
          </a:stretch>
        </p:blipFill>
        <p:spPr>
          <a:xfrm>
            <a:off x="9195621" y="5097584"/>
            <a:ext cx="1251454" cy="926867"/>
          </a:xfrm>
          <a:prstGeom prst="rect">
            <a:avLst/>
          </a:prstGeom>
        </p:spPr>
      </p:pic>
    </p:spTree>
    <p:extLst>
      <p:ext uri="{BB962C8B-B14F-4D97-AF65-F5344CB8AC3E}">
        <p14:creationId xmlns:p14="http://schemas.microsoft.com/office/powerpoint/2010/main" val="3239634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8A7595-37C5-487C-A3AF-D3AF833CF32E}"/>
              </a:ext>
            </a:extLst>
          </p:cNvPr>
          <p:cNvSpPr>
            <a:spLocks noGrp="1"/>
          </p:cNvSpPr>
          <p:nvPr>
            <p:ph type="title"/>
          </p:nvPr>
        </p:nvSpPr>
        <p:spPr>
          <a:xfrm>
            <a:off x="1061884" y="751227"/>
            <a:ext cx="10300412" cy="901794"/>
          </a:xfrm>
          <a:gradFill flip="none" rotWithShape="1">
            <a:gsLst>
              <a:gs pos="0">
                <a:schemeClr val="accent1">
                  <a:lumMod val="5000"/>
                  <a:lumOff val="95000"/>
                </a:schemeClr>
              </a:gs>
              <a:gs pos="92000">
                <a:schemeClr val="accent2"/>
              </a:gs>
              <a:gs pos="13000">
                <a:schemeClr val="bg1"/>
              </a:gs>
            </a:gsLst>
            <a:lin ang="10800000" scaled="1"/>
            <a:tileRect/>
          </a:gradFill>
        </p:spPr>
        <p:txBody>
          <a:bodyPr vert="horz" lIns="91440" tIns="72000" rIns="91440" bIns="252000" rtlCol="0" anchor="ctr" anchorCtr="0">
            <a:noAutofit/>
          </a:bodyPr>
          <a:lstStyle/>
          <a:p>
            <a:pPr>
              <a:lnSpc>
                <a:spcPct val="160000"/>
              </a:lnSpc>
            </a:pPr>
            <a:r>
              <a:rPr lang="ja-JP" altLang="en-US" sz="3600" b="1">
                <a:latin typeface="Meiryo UI" panose="020B0604030504040204" pitchFamily="50" charset="-128"/>
                <a:ea typeface="Meiryo UI" panose="020B0604030504040204" pitchFamily="50" charset="-128"/>
              </a:rPr>
              <a:t>紹介仕組み、その③</a:t>
            </a:r>
            <a:endParaRPr lang="en-US" altLang="ja-JP" sz="3600" b="1">
              <a:latin typeface="Meiryo UI" panose="020B0604030504040204" pitchFamily="50" charset="-128"/>
              <a:ea typeface="Meiryo UI" panose="020B0604030504040204" pitchFamily="50" charset="-128"/>
            </a:endParaRPr>
          </a:p>
        </p:txBody>
      </p:sp>
      <p:graphicFrame>
        <p:nvGraphicFramePr>
          <p:cNvPr id="9" name="コンテンツ プレースホルダー 8">
            <a:extLst>
              <a:ext uri="{FF2B5EF4-FFF2-40B4-BE49-F238E27FC236}">
                <a16:creationId xmlns:a16="http://schemas.microsoft.com/office/drawing/2014/main" id="{6B045758-8BBD-4345-967A-D796E76B7CC7}"/>
              </a:ext>
            </a:extLst>
          </p:cNvPr>
          <p:cNvGraphicFramePr>
            <a:graphicFrameLocks noGrp="1"/>
          </p:cNvGraphicFramePr>
          <p:nvPr>
            <p:ph idx="1"/>
            <p:extLst>
              <p:ext uri="{D42A27DB-BD31-4B8C-83A1-F6EECF244321}">
                <p14:modId xmlns:p14="http://schemas.microsoft.com/office/powerpoint/2010/main" val="1794037229"/>
              </p:ext>
            </p:extLst>
          </p:nvPr>
        </p:nvGraphicFramePr>
        <p:xfrm>
          <a:off x="915629" y="1853944"/>
          <a:ext cx="10607675" cy="4300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2" name="図 21">
            <a:extLst>
              <a:ext uri="{FF2B5EF4-FFF2-40B4-BE49-F238E27FC236}">
                <a16:creationId xmlns:a16="http://schemas.microsoft.com/office/drawing/2014/main" id="{183169D3-B40D-4CF7-AE4D-0677A5DC7490}"/>
              </a:ext>
            </a:extLst>
          </p:cNvPr>
          <p:cNvPicPr>
            <a:picLocks noChangeAspect="1"/>
          </p:cNvPicPr>
          <p:nvPr/>
        </p:nvPicPr>
        <p:blipFill>
          <a:blip r:embed="rId7">
            <a:duotone>
              <a:schemeClr val="accent3">
                <a:shade val="45000"/>
                <a:satMod val="135000"/>
              </a:schemeClr>
              <a:prstClr val="white"/>
            </a:duotone>
          </a:blip>
          <a:stretch>
            <a:fillRect/>
          </a:stretch>
        </p:blipFill>
        <p:spPr>
          <a:xfrm>
            <a:off x="4923179" y="4388756"/>
            <a:ext cx="2934926" cy="1733292"/>
          </a:xfrm>
          <a:prstGeom prst="rect">
            <a:avLst/>
          </a:prstGeom>
        </p:spPr>
      </p:pic>
      <p:pic>
        <p:nvPicPr>
          <p:cNvPr id="10" name="図 9">
            <a:extLst>
              <a:ext uri="{FF2B5EF4-FFF2-40B4-BE49-F238E27FC236}">
                <a16:creationId xmlns:a16="http://schemas.microsoft.com/office/drawing/2014/main" id="{7119273A-47CF-4D70-A92B-2535C2BAC2B1}"/>
              </a:ext>
            </a:extLst>
          </p:cNvPr>
          <p:cNvPicPr>
            <a:picLocks noChangeAspect="1"/>
          </p:cNvPicPr>
          <p:nvPr/>
        </p:nvPicPr>
        <p:blipFill>
          <a:blip r:embed="rId8">
            <a:duotone>
              <a:schemeClr val="accent3">
                <a:shade val="45000"/>
                <a:satMod val="135000"/>
              </a:schemeClr>
              <a:prstClr val="white"/>
            </a:duotone>
          </a:blip>
          <a:stretch>
            <a:fillRect/>
          </a:stretch>
        </p:blipFill>
        <p:spPr>
          <a:xfrm>
            <a:off x="1228485" y="4398632"/>
            <a:ext cx="2934926" cy="1713540"/>
          </a:xfrm>
          <a:prstGeom prst="rect">
            <a:avLst/>
          </a:prstGeom>
        </p:spPr>
      </p:pic>
      <p:sp>
        <p:nvSpPr>
          <p:cNvPr id="19" name="テキスト ボックス 18">
            <a:extLst>
              <a:ext uri="{FF2B5EF4-FFF2-40B4-BE49-F238E27FC236}">
                <a16:creationId xmlns:a16="http://schemas.microsoft.com/office/drawing/2014/main" id="{4D0CAD33-DF7A-47B2-9D8D-3E6DCCAE010D}"/>
              </a:ext>
            </a:extLst>
          </p:cNvPr>
          <p:cNvSpPr txBox="1"/>
          <p:nvPr/>
        </p:nvSpPr>
        <p:spPr>
          <a:xfrm>
            <a:off x="1072056" y="4420319"/>
            <a:ext cx="2934928" cy="646331"/>
          </a:xfrm>
          <a:prstGeom prst="rect">
            <a:avLst/>
          </a:prstGeom>
          <a:noFill/>
        </p:spPr>
        <p:txBody>
          <a:bodyPr wrap="square" rtlCol="0">
            <a:spAutoFit/>
          </a:bodyPr>
          <a:lstStyle>
            <a:defPPr>
              <a:defRPr lang="en-US"/>
            </a:defPPr>
            <a:lvl1pPr algn="ctr">
              <a:defRPr kumimoji="1" b="1">
                <a:latin typeface="Cambria" panose="02040503050406030204" pitchFamily="18" charset="0"/>
              </a:defRPr>
            </a:lvl1pPr>
          </a:lstStyle>
          <a:p>
            <a:r>
              <a:rPr lang="ja-JP" altLang="en-US">
                <a:solidFill>
                  <a:srgbClr val="C00000"/>
                </a:solidFill>
                <a:latin typeface="Meiryo UI" panose="020B0604030504040204" pitchFamily="50" charset="-128"/>
                <a:ea typeface="Meiryo UI" panose="020B0604030504040204" pitchFamily="50" charset="-128"/>
              </a:rPr>
              <a:t>合格者は特定技能資格のビザを取得するための案内</a:t>
            </a:r>
            <a:endParaRPr lang="ja-JP" altLang="en-US" dirty="0">
              <a:solidFill>
                <a:srgbClr val="C00000"/>
              </a:solidFill>
              <a:latin typeface="Meiryo UI" panose="020B0604030504040204" pitchFamily="50" charset="-128"/>
              <a:ea typeface="Meiryo UI" panose="020B0604030504040204" pitchFamily="50" charset="-128"/>
            </a:endParaRPr>
          </a:p>
        </p:txBody>
      </p:sp>
      <p:pic>
        <p:nvPicPr>
          <p:cNvPr id="12" name="図 11">
            <a:extLst>
              <a:ext uri="{FF2B5EF4-FFF2-40B4-BE49-F238E27FC236}">
                <a16:creationId xmlns:a16="http://schemas.microsoft.com/office/drawing/2014/main" id="{5BB54785-B223-4D48-958B-3269462918C0}"/>
              </a:ext>
            </a:extLst>
          </p:cNvPr>
          <p:cNvPicPr>
            <a:picLocks noChangeAspect="1"/>
          </p:cNvPicPr>
          <p:nvPr/>
        </p:nvPicPr>
        <p:blipFill>
          <a:blip r:embed="rId9"/>
          <a:stretch>
            <a:fillRect/>
          </a:stretch>
        </p:blipFill>
        <p:spPr>
          <a:xfrm>
            <a:off x="4660487" y="2910358"/>
            <a:ext cx="1152190" cy="654984"/>
          </a:xfrm>
          <a:prstGeom prst="rect">
            <a:avLst/>
          </a:prstGeom>
        </p:spPr>
      </p:pic>
      <p:pic>
        <p:nvPicPr>
          <p:cNvPr id="15" name="図 14">
            <a:extLst>
              <a:ext uri="{FF2B5EF4-FFF2-40B4-BE49-F238E27FC236}">
                <a16:creationId xmlns:a16="http://schemas.microsoft.com/office/drawing/2014/main" id="{832B0E1E-172A-4582-AD90-7EE7372CD6B7}"/>
              </a:ext>
            </a:extLst>
          </p:cNvPr>
          <p:cNvPicPr>
            <a:picLocks noChangeAspect="1"/>
          </p:cNvPicPr>
          <p:nvPr/>
        </p:nvPicPr>
        <p:blipFill>
          <a:blip r:embed="rId10"/>
          <a:stretch>
            <a:fillRect/>
          </a:stretch>
        </p:blipFill>
        <p:spPr>
          <a:xfrm>
            <a:off x="5896734" y="2919011"/>
            <a:ext cx="1529079" cy="646331"/>
          </a:xfrm>
          <a:prstGeom prst="rect">
            <a:avLst/>
          </a:prstGeom>
        </p:spPr>
      </p:pic>
      <p:pic>
        <p:nvPicPr>
          <p:cNvPr id="16" name="図 15">
            <a:extLst>
              <a:ext uri="{FF2B5EF4-FFF2-40B4-BE49-F238E27FC236}">
                <a16:creationId xmlns:a16="http://schemas.microsoft.com/office/drawing/2014/main" id="{881C5841-54A4-42B5-9000-4DCEA17EEE4F}"/>
              </a:ext>
            </a:extLst>
          </p:cNvPr>
          <p:cNvPicPr>
            <a:picLocks noChangeAspect="1"/>
          </p:cNvPicPr>
          <p:nvPr/>
        </p:nvPicPr>
        <p:blipFill>
          <a:blip r:embed="rId11">
            <a:duotone>
              <a:schemeClr val="accent3">
                <a:shade val="45000"/>
                <a:satMod val="135000"/>
              </a:schemeClr>
              <a:prstClr val="white"/>
            </a:duotone>
            <a:extLst>
              <a:ext uri="{BEBA8EAE-BF5A-486C-A8C5-ECC9F3942E4B}">
                <a14:imgProps xmlns:a14="http://schemas.microsoft.com/office/drawing/2010/main">
                  <a14:imgLayer r:embed="rId12">
                    <a14:imgEffect>
                      <a14:artisticCrisscrossEtching/>
                    </a14:imgEffect>
                  </a14:imgLayer>
                </a14:imgProps>
              </a:ext>
            </a:extLst>
          </a:blip>
          <a:stretch>
            <a:fillRect/>
          </a:stretch>
        </p:blipFill>
        <p:spPr>
          <a:xfrm>
            <a:off x="8267603" y="1895168"/>
            <a:ext cx="2934929" cy="1713540"/>
          </a:xfrm>
          <a:prstGeom prst="rect">
            <a:avLst/>
          </a:prstGeom>
        </p:spPr>
      </p:pic>
      <p:sp>
        <p:nvSpPr>
          <p:cNvPr id="17" name="テキスト ボックス 16">
            <a:extLst>
              <a:ext uri="{FF2B5EF4-FFF2-40B4-BE49-F238E27FC236}">
                <a16:creationId xmlns:a16="http://schemas.microsoft.com/office/drawing/2014/main" id="{2C13EC44-E48A-49E9-8DEF-019FADBFFE6E}"/>
              </a:ext>
            </a:extLst>
          </p:cNvPr>
          <p:cNvSpPr txBox="1"/>
          <p:nvPr/>
        </p:nvSpPr>
        <p:spPr>
          <a:xfrm>
            <a:off x="8341343" y="1977375"/>
            <a:ext cx="2772697" cy="369332"/>
          </a:xfrm>
          <a:prstGeom prst="rect">
            <a:avLst/>
          </a:prstGeom>
          <a:noFill/>
        </p:spPr>
        <p:txBody>
          <a:bodyPr wrap="square" rtlCol="0">
            <a:spAutoFit/>
          </a:bodyPr>
          <a:lstStyle/>
          <a:p>
            <a:pPr algn="ctr"/>
            <a:r>
              <a:rPr kumimoji="1" lang="ja-JP" altLang="en-US" b="1">
                <a:solidFill>
                  <a:srgbClr val="C00000"/>
                </a:solidFill>
                <a:latin typeface="Cambria" panose="02040503050406030204" pitchFamily="18" charset="0"/>
              </a:rPr>
              <a:t>お客</a:t>
            </a:r>
            <a:r>
              <a:rPr kumimoji="1" lang="ja-JP" altLang="en-US" b="1" dirty="0">
                <a:solidFill>
                  <a:srgbClr val="C00000"/>
                </a:solidFill>
                <a:latin typeface="Cambria" panose="02040503050406030204" pitchFamily="18" charset="0"/>
              </a:rPr>
              <a:t>様に紹介。</a:t>
            </a:r>
          </a:p>
        </p:txBody>
      </p:sp>
      <p:pic>
        <p:nvPicPr>
          <p:cNvPr id="18" name="図 17">
            <a:extLst>
              <a:ext uri="{FF2B5EF4-FFF2-40B4-BE49-F238E27FC236}">
                <a16:creationId xmlns:a16="http://schemas.microsoft.com/office/drawing/2014/main" id="{434B0380-57E9-461C-8F67-4D3B6285445C}"/>
              </a:ext>
            </a:extLst>
          </p:cNvPr>
          <p:cNvPicPr>
            <a:picLocks noChangeAspect="1"/>
          </p:cNvPicPr>
          <p:nvPr/>
        </p:nvPicPr>
        <p:blipFill>
          <a:blip r:embed="rId13">
            <a:clrChange>
              <a:clrFrom>
                <a:srgbClr val="000000">
                  <a:alpha val="0"/>
                </a:srgbClr>
              </a:clrFrom>
              <a:clrTo>
                <a:srgbClr val="000000">
                  <a:alpha val="0"/>
                </a:srgbClr>
              </a:clrTo>
            </a:clrChange>
          </a:blip>
          <a:stretch>
            <a:fillRect/>
          </a:stretch>
        </p:blipFill>
        <p:spPr>
          <a:xfrm>
            <a:off x="9040767" y="2563780"/>
            <a:ext cx="1251454" cy="926867"/>
          </a:xfrm>
          <a:prstGeom prst="rect">
            <a:avLst/>
          </a:prstGeom>
        </p:spPr>
      </p:pic>
      <p:pic>
        <p:nvPicPr>
          <p:cNvPr id="20" name="図 19">
            <a:extLst>
              <a:ext uri="{FF2B5EF4-FFF2-40B4-BE49-F238E27FC236}">
                <a16:creationId xmlns:a16="http://schemas.microsoft.com/office/drawing/2014/main" id="{576EC85C-33CF-43FC-BE59-1060F3CA039E}"/>
              </a:ext>
            </a:extLst>
          </p:cNvPr>
          <p:cNvPicPr>
            <a:picLocks noChangeAspect="1"/>
          </p:cNvPicPr>
          <p:nvPr/>
        </p:nvPicPr>
        <p:blipFill>
          <a:blip r:embed="rId13">
            <a:clrChange>
              <a:clrFrom>
                <a:srgbClr val="000000">
                  <a:alpha val="0"/>
                </a:srgbClr>
              </a:clrFrom>
              <a:clrTo>
                <a:srgbClr val="000000">
                  <a:alpha val="0"/>
                </a:srgbClr>
              </a:clrTo>
            </a:clrChange>
          </a:blip>
          <a:stretch>
            <a:fillRect/>
          </a:stretch>
        </p:blipFill>
        <p:spPr>
          <a:xfrm>
            <a:off x="2070221" y="5107686"/>
            <a:ext cx="1251454" cy="926867"/>
          </a:xfrm>
          <a:prstGeom prst="rect">
            <a:avLst/>
          </a:prstGeom>
        </p:spPr>
      </p:pic>
      <p:sp>
        <p:nvSpPr>
          <p:cNvPr id="21" name="テキスト ボックス 20">
            <a:extLst>
              <a:ext uri="{FF2B5EF4-FFF2-40B4-BE49-F238E27FC236}">
                <a16:creationId xmlns:a16="http://schemas.microsoft.com/office/drawing/2014/main" id="{5D8BA163-84BC-42E3-AF12-872C8D3F7F47}"/>
              </a:ext>
            </a:extLst>
          </p:cNvPr>
          <p:cNvSpPr txBox="1"/>
          <p:nvPr/>
        </p:nvSpPr>
        <p:spPr>
          <a:xfrm>
            <a:off x="4865844" y="4388756"/>
            <a:ext cx="3162747" cy="646331"/>
          </a:xfrm>
          <a:prstGeom prst="rect">
            <a:avLst/>
          </a:prstGeom>
          <a:noFill/>
        </p:spPr>
        <p:txBody>
          <a:bodyPr wrap="square" rtlCol="0">
            <a:spAutoFit/>
          </a:bodyPr>
          <a:lstStyle>
            <a:defPPr>
              <a:defRPr lang="en-US"/>
            </a:defPPr>
            <a:lvl1pPr algn="ctr">
              <a:defRPr kumimoji="1" b="1">
                <a:latin typeface="Cambria" panose="02040503050406030204" pitchFamily="18" charset="0"/>
              </a:defRPr>
            </a:lvl1pPr>
          </a:lstStyle>
          <a:p>
            <a:r>
              <a:rPr lang="ja-JP" altLang="en-US">
                <a:solidFill>
                  <a:srgbClr val="C00000"/>
                </a:solidFill>
              </a:rPr>
              <a:t>労働者は入社後、</a:t>
            </a:r>
            <a:endParaRPr lang="en-US" altLang="ja-JP">
              <a:solidFill>
                <a:srgbClr val="C00000"/>
              </a:solidFill>
            </a:endParaRPr>
          </a:p>
          <a:p>
            <a:r>
              <a:rPr lang="ja-JP" altLang="en-US">
                <a:solidFill>
                  <a:srgbClr val="C00000"/>
                </a:solidFill>
              </a:rPr>
              <a:t>成功手数料を請求。</a:t>
            </a:r>
          </a:p>
        </p:txBody>
      </p:sp>
      <p:pic>
        <p:nvPicPr>
          <p:cNvPr id="24" name="図 23">
            <a:extLst>
              <a:ext uri="{FF2B5EF4-FFF2-40B4-BE49-F238E27FC236}">
                <a16:creationId xmlns:a16="http://schemas.microsoft.com/office/drawing/2014/main" id="{7E486BDF-C939-4F0C-A89E-37346B6034A1}"/>
              </a:ext>
            </a:extLst>
          </p:cNvPr>
          <p:cNvPicPr>
            <a:picLocks noChangeAspect="1"/>
          </p:cNvPicPr>
          <p:nvPr/>
        </p:nvPicPr>
        <p:blipFill>
          <a:blip r:embed="rId13">
            <a:clrChange>
              <a:clrFrom>
                <a:srgbClr val="000000">
                  <a:alpha val="0"/>
                </a:srgbClr>
              </a:clrFrom>
              <a:clrTo>
                <a:srgbClr val="000000">
                  <a:alpha val="0"/>
                </a:srgbClr>
              </a:clrTo>
            </a:clrChange>
          </a:blip>
          <a:stretch>
            <a:fillRect/>
          </a:stretch>
        </p:blipFill>
        <p:spPr>
          <a:xfrm>
            <a:off x="5681118" y="5085563"/>
            <a:ext cx="1251454" cy="926867"/>
          </a:xfrm>
          <a:prstGeom prst="rect">
            <a:avLst/>
          </a:prstGeom>
        </p:spPr>
      </p:pic>
    </p:spTree>
    <p:extLst>
      <p:ext uri="{BB962C8B-B14F-4D97-AF65-F5344CB8AC3E}">
        <p14:creationId xmlns:p14="http://schemas.microsoft.com/office/powerpoint/2010/main" val="36741110"/>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視差">
  <a:themeElements>
    <a:clrScheme name="視差">
      <a:dk1>
        <a:sysClr val="windowText" lastClr="000000"/>
      </a:dk1>
      <a:lt1>
        <a:sysClr val="window" lastClr="FFFFFF"/>
      </a:lt1>
      <a:dk2>
        <a:srgbClr val="212121"/>
      </a:dk2>
      <a:lt2>
        <a:srgbClr val="CDD0D1"/>
      </a:lt2>
      <a:accent1>
        <a:srgbClr val="BC1C1C"/>
      </a:accent1>
      <a:accent2>
        <a:srgbClr val="F67534"/>
      </a:accent2>
      <a:accent3>
        <a:srgbClr val="EAAC35"/>
      </a:accent3>
      <a:accent4>
        <a:srgbClr val="9BAF68"/>
      </a:accent4>
      <a:accent5>
        <a:srgbClr val="68B9A6"/>
      </a:accent5>
      <a:accent6>
        <a:srgbClr val="50B1D4"/>
      </a:accent6>
      <a:hlink>
        <a:srgbClr val="E46416"/>
      </a:hlink>
      <a:folHlink>
        <a:srgbClr val="EE9340"/>
      </a:folHlink>
    </a:clrScheme>
    <a:fontScheme name="視差">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視差">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93B4CCAC-FD5A-4D59-B1AC-EAF45910B5A9}"/>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TM04033917[[fn=ベルリン]]</Template>
  <TotalTime>2034</TotalTime>
  <Words>807</Words>
  <Application>Microsoft Office PowerPoint</Application>
  <PresentationFormat>ワイド画面</PresentationFormat>
  <Paragraphs>126</Paragraphs>
  <Slides>13</Slides>
  <Notes>0</Notes>
  <HiddenSlides>0</HiddenSlides>
  <MMClips>0</MMClips>
  <ScaleCrop>false</ScaleCrop>
  <HeadingPairs>
    <vt:vector size="6" baseType="variant">
      <vt:variant>
        <vt:lpstr>使用されているフォント</vt:lpstr>
      </vt:variant>
      <vt:variant>
        <vt:i4>11</vt:i4>
      </vt:variant>
      <vt:variant>
        <vt:lpstr>テーマ</vt:lpstr>
      </vt:variant>
      <vt:variant>
        <vt:i4>2</vt:i4>
      </vt:variant>
      <vt:variant>
        <vt:lpstr>スライド タイトル</vt:lpstr>
      </vt:variant>
      <vt:variant>
        <vt:i4>13</vt:i4>
      </vt:variant>
    </vt:vector>
  </HeadingPairs>
  <TitlesOfParts>
    <vt:vector size="26" baseType="lpstr">
      <vt:lpstr>Meiryo UI</vt:lpstr>
      <vt:lpstr>メイリオ</vt:lpstr>
      <vt:lpstr>游ゴシック</vt:lpstr>
      <vt:lpstr>Arial</vt:lpstr>
      <vt:lpstr>Bahnschrift SemiBold Condensed</vt:lpstr>
      <vt:lpstr>Calibri</vt:lpstr>
      <vt:lpstr>Calibri Light</vt:lpstr>
      <vt:lpstr>Cambria</vt:lpstr>
      <vt:lpstr>Corbel</vt:lpstr>
      <vt:lpstr>Marlett</vt:lpstr>
      <vt:lpstr>Wingdings</vt:lpstr>
      <vt:lpstr>Office Theme</vt:lpstr>
      <vt:lpstr>視差</vt:lpstr>
      <vt:lpstr>PowerPoint プレゼンテーション</vt:lpstr>
      <vt:lpstr>会社概要</vt:lpstr>
      <vt:lpstr>PowerPoint プレゼンテーション</vt:lpstr>
      <vt:lpstr>人材ネットワーク①</vt:lpstr>
      <vt:lpstr>人材ネットワーク②</vt:lpstr>
      <vt:lpstr>人材ネットワーク、日本語教育の風景</vt:lpstr>
      <vt:lpstr>紹介仕組み、その①</vt:lpstr>
      <vt:lpstr>紹介仕組み、その②</vt:lpstr>
      <vt:lpstr>紹介仕組み、その③</vt:lpstr>
      <vt:lpstr>PowerPoint プレゼンテーション</vt:lpstr>
      <vt:lpstr>2. 企業コンサルティング</vt:lpstr>
      <vt:lpstr>3. 翻訳・通訳サービス</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ＪＶビズリンク株式会社</dc:title>
  <dc:creator>植原 蓮美</dc:creator>
  <cp:lastModifiedBy>植原 蓮美</cp:lastModifiedBy>
  <cp:revision>99</cp:revision>
  <cp:lastPrinted>2019-12-02T00:43:55Z</cp:lastPrinted>
  <dcterms:created xsi:type="dcterms:W3CDTF">2019-10-17T05:56:03Z</dcterms:created>
  <dcterms:modified xsi:type="dcterms:W3CDTF">2019-12-24T08:59:31Z</dcterms:modified>
</cp:coreProperties>
</file>